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698" r:id="rId6"/>
  </p:sldMasterIdLst>
  <p:notesMasterIdLst>
    <p:notesMasterId r:id="rId24"/>
  </p:notesMasterIdLst>
  <p:handoutMasterIdLst>
    <p:handoutMasterId r:id="rId25"/>
  </p:handoutMasterIdLst>
  <p:sldIdLst>
    <p:sldId id="8652" r:id="rId7"/>
    <p:sldId id="8632" r:id="rId8"/>
    <p:sldId id="8651" r:id="rId9"/>
    <p:sldId id="8653" r:id="rId10"/>
    <p:sldId id="8654" r:id="rId11"/>
    <p:sldId id="8655" r:id="rId12"/>
    <p:sldId id="8660" r:id="rId13"/>
    <p:sldId id="8657" r:id="rId14"/>
    <p:sldId id="8656" r:id="rId15"/>
    <p:sldId id="8659" r:id="rId16"/>
    <p:sldId id="8662" r:id="rId17"/>
    <p:sldId id="266" r:id="rId18"/>
    <p:sldId id="263" r:id="rId19"/>
    <p:sldId id="262" r:id="rId20"/>
    <p:sldId id="265" r:id="rId21"/>
    <p:sldId id="267" r:id="rId22"/>
    <p:sldId id="86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9A9F55-B4B7-F04D-DFD9-40A7749B02CB}" name="Brian Sturgeon" initials="BS" userId="S::brian.sturgeon@ncoda.org::4ebf3eb6-156b-46b6-8934-41b5eb276088" providerId="AD"/>
  <p188:author id="{305C71E0-4258-ED6E-3DAB-EE15DC68F96F}" name="Tahsin Imam" initials="TI" userId="606e02401edeb5e7" providerId="Windows Live"/>
  <p188:author id="{175AB1E1-1488-2FDB-7896-785DBE2DABA9}" name="Brian Sturgeon" initials="BS" userId="f04baf5613f5c2d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hsin Imam" initials="TI" lastIdx="7" clrIdx="0">
    <p:extLst>
      <p:ext uri="{19B8F6BF-5375-455C-9EA6-DF929625EA0E}">
        <p15:presenceInfo xmlns:p15="http://schemas.microsoft.com/office/powerpoint/2012/main" userId="606e02401edeb5e7" providerId="Windows Live"/>
      </p:ext>
    </p:extLst>
  </p:cmAuthor>
  <p:cmAuthor id="2" name="Brian Sturgeon" initials="BS" lastIdx="11" clrIdx="1">
    <p:extLst>
      <p:ext uri="{19B8F6BF-5375-455C-9EA6-DF929625EA0E}">
        <p15:presenceInfo xmlns:p15="http://schemas.microsoft.com/office/powerpoint/2012/main" userId="f04baf5613f5c2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822"/>
    <a:srgbClr val="1D6295"/>
    <a:srgbClr val="25A9DD"/>
    <a:srgbClr val="EF5734"/>
    <a:srgbClr val="F36722"/>
    <a:srgbClr val="F26722"/>
    <a:srgbClr val="F3FFFF"/>
    <a:srgbClr val="71ADEA"/>
    <a:srgbClr val="EFF6F7"/>
    <a:srgbClr val="25A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464AB-0BB7-50C3-3B38-CCFB4C934012}" v="5" dt="2024-12-16T18:23:13.004"/>
    <p1510:client id="{6923E737-28E6-4751-A87B-C1F22B793816}" v="16" dt="2024-12-16T21:37:18.904"/>
    <p1510:client id="{71051B7A-03D4-6324-85EE-A4A961F577C3}" v="477" dt="2024-12-16T21:46:30.892"/>
    <p1510:client id="{A6EE656A-08B3-BB1F-0E7C-B1701A860A35}" v="3" dt="2024-12-16T18:12:56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4"/>
    <p:restoredTop sz="94676"/>
  </p:normalViewPr>
  <p:slideViewPr>
    <p:cSldViewPr snapToGrid="0">
      <p:cViewPr varScale="1">
        <p:scale>
          <a:sx n="98" d="100"/>
          <a:sy n="98" d="100"/>
        </p:scale>
        <p:origin x="23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ED47D-2BD6-484D-9E2F-97988524C6C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99CE2-A74E-714F-A00F-D4BBF9629C6B}">
      <dgm:prSet phldrT="[Text]"/>
      <dgm:spPr/>
      <dgm:t>
        <a:bodyPr/>
        <a:lstStyle/>
        <a:p>
          <a:r>
            <a:rPr lang="en-US"/>
            <a:t>(III) Hot Topic</a:t>
          </a:r>
        </a:p>
      </dgm:t>
    </dgm:pt>
    <dgm:pt modelId="{A1624B46-40A4-634A-90A7-3B9A63C44FF6}" type="parTrans" cxnId="{B2812DFD-5FBD-4F4D-A094-6DA0C356404A}">
      <dgm:prSet/>
      <dgm:spPr/>
      <dgm:t>
        <a:bodyPr/>
        <a:lstStyle/>
        <a:p>
          <a:endParaRPr lang="en-US"/>
        </a:p>
      </dgm:t>
    </dgm:pt>
    <dgm:pt modelId="{2CAA40C2-D52D-A643-AE05-9A18C43B1BD9}" type="sibTrans" cxnId="{B2812DFD-5FBD-4F4D-A094-6DA0C356404A}">
      <dgm:prSet/>
      <dgm:spPr/>
      <dgm:t>
        <a:bodyPr/>
        <a:lstStyle/>
        <a:p>
          <a:endParaRPr lang="en-US"/>
        </a:p>
      </dgm:t>
    </dgm:pt>
    <dgm:pt modelId="{96EFE431-950B-F943-9091-67311189B545}">
      <dgm:prSet phldrT="[Text]"/>
      <dgm:spPr/>
      <dgm:t>
        <a:bodyPr/>
        <a:lstStyle/>
        <a:p>
          <a:r>
            <a:rPr lang="en-US"/>
            <a:t>(IV) Original Research</a:t>
          </a:r>
        </a:p>
      </dgm:t>
    </dgm:pt>
    <dgm:pt modelId="{8AD7291C-053A-1D44-A6BE-79E0F404A263}" type="parTrans" cxnId="{22FD7A5A-33F2-3943-AB94-D64899C4290E}">
      <dgm:prSet/>
      <dgm:spPr/>
      <dgm:t>
        <a:bodyPr/>
        <a:lstStyle/>
        <a:p>
          <a:endParaRPr lang="en-US"/>
        </a:p>
      </dgm:t>
    </dgm:pt>
    <dgm:pt modelId="{70F97BF5-BC10-4A49-94AE-1A400A4096D6}" type="sibTrans" cxnId="{22FD7A5A-33F2-3943-AB94-D64899C4290E}">
      <dgm:prSet/>
      <dgm:spPr/>
      <dgm:t>
        <a:bodyPr/>
        <a:lstStyle/>
        <a:p>
          <a:endParaRPr lang="en-US"/>
        </a:p>
      </dgm:t>
    </dgm:pt>
    <dgm:pt modelId="{49BBA51E-5F7E-DA41-A547-F36A1502B165}">
      <dgm:prSet phldrT="[Text]"/>
      <dgm:spPr/>
      <dgm:t>
        <a:bodyPr/>
        <a:lstStyle/>
        <a:p>
          <a:r>
            <a:rPr lang="en-US"/>
            <a:t>(V) Reviews</a:t>
          </a:r>
        </a:p>
      </dgm:t>
    </dgm:pt>
    <dgm:pt modelId="{378AE8A5-DA82-A54C-9ACA-2CF947CCA6EB}" type="parTrans" cxnId="{7E18FD54-50B6-DD4D-9FF2-E65142DF5AC1}">
      <dgm:prSet/>
      <dgm:spPr/>
      <dgm:t>
        <a:bodyPr/>
        <a:lstStyle/>
        <a:p>
          <a:endParaRPr lang="en-US"/>
        </a:p>
      </dgm:t>
    </dgm:pt>
    <dgm:pt modelId="{62817253-BD74-5F42-B571-970ECF27A90A}" type="sibTrans" cxnId="{7E18FD54-50B6-DD4D-9FF2-E65142DF5AC1}">
      <dgm:prSet/>
      <dgm:spPr/>
      <dgm:t>
        <a:bodyPr/>
        <a:lstStyle/>
        <a:p>
          <a:endParaRPr lang="en-US"/>
        </a:p>
      </dgm:t>
    </dgm:pt>
    <dgm:pt modelId="{B4B3A269-854B-5B47-8598-1E6971048271}">
      <dgm:prSet phldrT="[Text]"/>
      <dgm:spPr/>
      <dgm:t>
        <a:bodyPr/>
        <a:lstStyle/>
        <a:p>
          <a:r>
            <a:rPr lang="en-US"/>
            <a:t>Service of Program/Background</a:t>
          </a:r>
        </a:p>
      </dgm:t>
    </dgm:pt>
    <dgm:pt modelId="{DC2A9F0F-43C2-B048-83E1-D2A28FF1AD9F}" type="parTrans" cxnId="{6D6C906A-EA53-4040-82F1-26F337F8BF1D}">
      <dgm:prSet/>
      <dgm:spPr/>
      <dgm:t>
        <a:bodyPr/>
        <a:lstStyle/>
        <a:p>
          <a:endParaRPr lang="en-US"/>
        </a:p>
      </dgm:t>
    </dgm:pt>
    <dgm:pt modelId="{128C8462-22BB-6D4D-BD30-3B7A13273E77}" type="sibTrans" cxnId="{6D6C906A-EA53-4040-82F1-26F337F8BF1D}">
      <dgm:prSet/>
      <dgm:spPr/>
      <dgm:t>
        <a:bodyPr/>
        <a:lstStyle/>
        <a:p>
          <a:endParaRPr lang="en-US"/>
        </a:p>
      </dgm:t>
    </dgm:pt>
    <dgm:pt modelId="{BEB543D3-E466-DB4C-AC82-11C842D72B2A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7A904E03-026A-B043-9DBF-F539DCEC32E5}" type="parTrans" cxnId="{7E3DA9B9-76E6-BC4E-89D9-356AFDE08DBC}">
      <dgm:prSet/>
      <dgm:spPr/>
      <dgm:t>
        <a:bodyPr/>
        <a:lstStyle/>
        <a:p>
          <a:endParaRPr lang="en-US"/>
        </a:p>
      </dgm:t>
    </dgm:pt>
    <dgm:pt modelId="{3F1D938D-6AE0-3342-8338-D5E7417865C7}" type="sibTrans" cxnId="{7E3DA9B9-76E6-BC4E-89D9-356AFDE08DBC}">
      <dgm:prSet/>
      <dgm:spPr/>
      <dgm:t>
        <a:bodyPr/>
        <a:lstStyle/>
        <a:p>
          <a:endParaRPr lang="en-US"/>
        </a:p>
      </dgm:t>
    </dgm:pt>
    <dgm:pt modelId="{3811F8A5-B3D7-DD45-9773-DA78BC2CD3E4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D8A8673-470A-9542-8E6A-975054F7CE80}" type="parTrans" cxnId="{FEE073FD-EBE1-D844-9303-D0ACCC3FBCE1}">
      <dgm:prSet/>
      <dgm:spPr/>
      <dgm:t>
        <a:bodyPr/>
        <a:lstStyle/>
        <a:p>
          <a:endParaRPr lang="en-US"/>
        </a:p>
      </dgm:t>
    </dgm:pt>
    <dgm:pt modelId="{4B57AA5F-FE5F-784D-8D4B-3232D3750AC2}" type="sibTrans" cxnId="{FEE073FD-EBE1-D844-9303-D0ACCC3FBCE1}">
      <dgm:prSet/>
      <dgm:spPr/>
      <dgm:t>
        <a:bodyPr/>
        <a:lstStyle/>
        <a:p>
          <a:endParaRPr lang="en-US"/>
        </a:p>
      </dgm:t>
    </dgm:pt>
    <dgm:pt modelId="{054686E0-ECAE-614C-805D-CACB8D07E1E6}">
      <dgm:prSet phldrT="[Text]"/>
      <dgm:spPr/>
      <dgm:t>
        <a:bodyPr/>
        <a:lstStyle/>
        <a:p>
          <a:r>
            <a:rPr lang="en-US"/>
            <a:t>Significance </a:t>
          </a:r>
        </a:p>
      </dgm:t>
    </dgm:pt>
    <dgm:pt modelId="{45769999-2119-4744-ACED-8AE376420B18}" type="parTrans" cxnId="{CE57AFEF-7275-7C45-AFE6-C8BEFF08379A}">
      <dgm:prSet/>
      <dgm:spPr/>
      <dgm:t>
        <a:bodyPr/>
        <a:lstStyle/>
        <a:p>
          <a:endParaRPr lang="en-US"/>
        </a:p>
      </dgm:t>
    </dgm:pt>
    <dgm:pt modelId="{0D19D852-E0FD-7A42-8EAB-FBBEE4E40246}" type="sibTrans" cxnId="{CE57AFEF-7275-7C45-AFE6-C8BEFF08379A}">
      <dgm:prSet/>
      <dgm:spPr/>
      <dgm:t>
        <a:bodyPr/>
        <a:lstStyle/>
        <a:p>
          <a:endParaRPr lang="en-US"/>
        </a:p>
      </dgm:t>
    </dgm:pt>
    <dgm:pt modelId="{8BFD1582-5E17-934B-A28E-67EA760A9827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28909A99-48D7-0F4D-92D0-B5C8E545A129}" type="parTrans" cxnId="{B92F7414-5905-FB4B-9667-07E589DF8264}">
      <dgm:prSet/>
      <dgm:spPr/>
      <dgm:t>
        <a:bodyPr/>
        <a:lstStyle/>
        <a:p>
          <a:endParaRPr lang="en-US"/>
        </a:p>
      </dgm:t>
    </dgm:pt>
    <dgm:pt modelId="{22FDEF40-F243-2546-B2B3-FB02B8B26AF4}" type="sibTrans" cxnId="{B92F7414-5905-FB4B-9667-07E589DF8264}">
      <dgm:prSet/>
      <dgm:spPr/>
      <dgm:t>
        <a:bodyPr/>
        <a:lstStyle/>
        <a:p>
          <a:endParaRPr lang="en-US"/>
        </a:p>
      </dgm:t>
    </dgm:pt>
    <dgm:pt modelId="{DE27E4C7-5C9F-4040-B8D1-EAE00894E1C9}">
      <dgm:prSet phldrT="[Text]"/>
      <dgm:spPr/>
      <dgm:t>
        <a:bodyPr/>
        <a:lstStyle/>
        <a:p>
          <a:r>
            <a:rPr lang="en-US"/>
            <a:t>Research Question/Hypothesis</a:t>
          </a:r>
        </a:p>
      </dgm:t>
    </dgm:pt>
    <dgm:pt modelId="{FF9B691B-3FD3-BD48-BEF6-0B458DAD18FC}" type="parTrans" cxnId="{B9E22148-F5EE-874D-9103-3315F757A452}">
      <dgm:prSet/>
      <dgm:spPr/>
      <dgm:t>
        <a:bodyPr/>
        <a:lstStyle/>
        <a:p>
          <a:endParaRPr lang="en-US"/>
        </a:p>
      </dgm:t>
    </dgm:pt>
    <dgm:pt modelId="{5B2CC3AA-EABC-6043-B69A-CC0759DC7462}" type="sibTrans" cxnId="{B9E22148-F5EE-874D-9103-3315F757A452}">
      <dgm:prSet/>
      <dgm:spPr/>
      <dgm:t>
        <a:bodyPr/>
        <a:lstStyle/>
        <a:p>
          <a:endParaRPr lang="en-US"/>
        </a:p>
      </dgm:t>
    </dgm:pt>
    <dgm:pt modelId="{C530390E-D2B2-DE4B-B634-F509D934CD35}">
      <dgm:prSet phldrT="[Text]"/>
      <dgm:spPr/>
      <dgm:t>
        <a:bodyPr/>
        <a:lstStyle/>
        <a:p>
          <a:r>
            <a:rPr lang="en-US"/>
            <a:t>Study Design</a:t>
          </a:r>
        </a:p>
      </dgm:t>
    </dgm:pt>
    <dgm:pt modelId="{54208EFC-2B1E-CC4A-B0D9-2C92E86BA142}" type="parTrans" cxnId="{FCC92FB4-77AB-F441-9E75-E36C042DEA45}">
      <dgm:prSet/>
      <dgm:spPr/>
      <dgm:t>
        <a:bodyPr/>
        <a:lstStyle/>
        <a:p>
          <a:endParaRPr lang="en-US"/>
        </a:p>
      </dgm:t>
    </dgm:pt>
    <dgm:pt modelId="{5C49ED23-7569-4A46-AD3D-43254B4A5F17}" type="sibTrans" cxnId="{FCC92FB4-77AB-F441-9E75-E36C042DEA45}">
      <dgm:prSet/>
      <dgm:spPr/>
      <dgm:t>
        <a:bodyPr/>
        <a:lstStyle/>
        <a:p>
          <a:endParaRPr lang="en-US"/>
        </a:p>
      </dgm:t>
    </dgm:pt>
    <dgm:pt modelId="{C1ECD6EB-B4E6-B14F-97B4-3B215E01BE5C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EA6DB8DE-281B-D048-B518-783D8343C337}" type="parTrans" cxnId="{5EC47DDA-EC09-FF45-A30C-62CACFAB093C}">
      <dgm:prSet/>
      <dgm:spPr/>
      <dgm:t>
        <a:bodyPr/>
        <a:lstStyle/>
        <a:p>
          <a:endParaRPr lang="en-US"/>
        </a:p>
      </dgm:t>
    </dgm:pt>
    <dgm:pt modelId="{1BBBA075-1235-5047-981E-655B2DAFCBE7}" type="sibTrans" cxnId="{5EC47DDA-EC09-FF45-A30C-62CACFAB093C}">
      <dgm:prSet/>
      <dgm:spPr/>
      <dgm:t>
        <a:bodyPr/>
        <a:lstStyle/>
        <a:p>
          <a:endParaRPr lang="en-US"/>
        </a:p>
      </dgm:t>
    </dgm:pt>
    <dgm:pt modelId="{1C2958AC-633C-CB48-A9F2-77DC5F7E4D92}">
      <dgm:prSet phldrT="[Text]"/>
      <dgm:spPr/>
      <dgm:t>
        <a:bodyPr/>
        <a:lstStyle/>
        <a:p>
          <a:r>
            <a:rPr lang="en-US"/>
            <a:t>Results</a:t>
          </a:r>
        </a:p>
      </dgm:t>
    </dgm:pt>
    <dgm:pt modelId="{844D184B-43E8-CB42-A36E-78E8044AF0F0}" type="parTrans" cxnId="{DC25CBD5-231D-2242-B6FF-800D145E3E42}">
      <dgm:prSet/>
      <dgm:spPr/>
      <dgm:t>
        <a:bodyPr/>
        <a:lstStyle/>
        <a:p>
          <a:endParaRPr lang="en-US"/>
        </a:p>
      </dgm:t>
    </dgm:pt>
    <dgm:pt modelId="{1EFC33D2-CF87-4A40-B497-1D33B0F392F8}" type="sibTrans" cxnId="{DC25CBD5-231D-2242-B6FF-800D145E3E42}">
      <dgm:prSet/>
      <dgm:spPr/>
      <dgm:t>
        <a:bodyPr/>
        <a:lstStyle/>
        <a:p>
          <a:endParaRPr lang="en-US"/>
        </a:p>
      </dgm:t>
    </dgm:pt>
    <dgm:pt modelId="{27BBB8F2-64BF-B346-AF92-3A69972EC830}">
      <dgm:prSet phldrT="[Text]"/>
      <dgm:spPr/>
      <dgm:t>
        <a:bodyPr/>
        <a:lstStyle/>
        <a:p>
          <a:r>
            <a:rPr lang="en-US"/>
            <a:t>Conclusions</a:t>
          </a:r>
        </a:p>
      </dgm:t>
    </dgm:pt>
    <dgm:pt modelId="{19C8878E-36CA-6341-97BC-21320E611B45}" type="parTrans" cxnId="{9A3720A9-4889-AF4C-A7DE-EA2D26938F5B}">
      <dgm:prSet/>
      <dgm:spPr/>
      <dgm:t>
        <a:bodyPr/>
        <a:lstStyle/>
        <a:p>
          <a:endParaRPr lang="en-US"/>
        </a:p>
      </dgm:t>
    </dgm:pt>
    <dgm:pt modelId="{36D50FF8-27D6-D249-93B2-1AD97FF6FED2}" type="sibTrans" cxnId="{9A3720A9-4889-AF4C-A7DE-EA2D26938F5B}">
      <dgm:prSet/>
      <dgm:spPr/>
      <dgm:t>
        <a:bodyPr/>
        <a:lstStyle/>
        <a:p>
          <a:endParaRPr lang="en-US"/>
        </a:p>
      </dgm:t>
    </dgm:pt>
    <dgm:pt modelId="{419BB131-0440-7448-B727-FB06948EDDFC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181E54A-7E77-6E40-BD1C-FC6584AD6C36}" type="parTrans" cxnId="{FF0A7669-2A9A-244F-8ED4-D208F74933EA}">
      <dgm:prSet/>
      <dgm:spPr/>
      <dgm:t>
        <a:bodyPr/>
        <a:lstStyle/>
        <a:p>
          <a:endParaRPr lang="en-US"/>
        </a:p>
      </dgm:t>
    </dgm:pt>
    <dgm:pt modelId="{84CE30C5-7026-074D-B106-8D1F407C7353}" type="sibTrans" cxnId="{FF0A7669-2A9A-244F-8ED4-D208F74933EA}">
      <dgm:prSet/>
      <dgm:spPr/>
      <dgm:t>
        <a:bodyPr/>
        <a:lstStyle/>
        <a:p>
          <a:endParaRPr lang="en-US"/>
        </a:p>
      </dgm:t>
    </dgm:pt>
    <dgm:pt modelId="{F5483A54-6523-B24F-935B-8B79144FDD16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1CDA6B2C-9C73-0649-BC3E-EA9C1A8EFCD3}" type="parTrans" cxnId="{CF855A04-0DF4-CA4B-AA45-1968965EA9FB}">
      <dgm:prSet/>
      <dgm:spPr/>
      <dgm:t>
        <a:bodyPr/>
        <a:lstStyle/>
        <a:p>
          <a:endParaRPr lang="en-US"/>
        </a:p>
      </dgm:t>
    </dgm:pt>
    <dgm:pt modelId="{A5C7F58B-B55E-334F-AD6F-CCC2E95B8B91}" type="sibTrans" cxnId="{CF855A04-0DF4-CA4B-AA45-1968965EA9FB}">
      <dgm:prSet/>
      <dgm:spPr/>
      <dgm:t>
        <a:bodyPr/>
        <a:lstStyle/>
        <a:p>
          <a:endParaRPr lang="en-US"/>
        </a:p>
      </dgm:t>
    </dgm:pt>
    <dgm:pt modelId="{E025412F-8166-6F4C-8520-A03AD65EB2EB}">
      <dgm:prSet phldrT="[Text]"/>
      <dgm:spPr/>
      <dgm:t>
        <a:bodyPr/>
        <a:lstStyle/>
        <a:p>
          <a:r>
            <a:rPr lang="en-US"/>
            <a:t>Results/Primary Study Points</a:t>
          </a:r>
        </a:p>
      </dgm:t>
    </dgm:pt>
    <dgm:pt modelId="{1BC3014F-4B96-7846-914C-109E6DDBA0F2}" type="parTrans" cxnId="{04B9DE1C-439A-8A46-9AAB-3EC98FD3051E}">
      <dgm:prSet/>
      <dgm:spPr/>
      <dgm:t>
        <a:bodyPr/>
        <a:lstStyle/>
        <a:p>
          <a:endParaRPr lang="en-US"/>
        </a:p>
      </dgm:t>
    </dgm:pt>
    <dgm:pt modelId="{486D8076-7E53-E246-8522-668B153D7690}" type="sibTrans" cxnId="{04B9DE1C-439A-8A46-9AAB-3EC98FD3051E}">
      <dgm:prSet/>
      <dgm:spPr/>
      <dgm:t>
        <a:bodyPr/>
        <a:lstStyle/>
        <a:p>
          <a:endParaRPr lang="en-US"/>
        </a:p>
      </dgm:t>
    </dgm:pt>
    <dgm:pt modelId="{78FC6849-0E18-F74E-8E87-F2D77548D88C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7792921D-8AF5-A348-9FA8-45EEA2BB0686}" type="parTrans" cxnId="{2C68DD49-3474-354A-BD54-A54D63003B67}">
      <dgm:prSet/>
      <dgm:spPr/>
      <dgm:t>
        <a:bodyPr/>
        <a:lstStyle/>
        <a:p>
          <a:endParaRPr lang="en-US"/>
        </a:p>
      </dgm:t>
    </dgm:pt>
    <dgm:pt modelId="{D8160213-26ED-824F-9197-188E338CE369}" type="sibTrans" cxnId="{2C68DD49-3474-354A-BD54-A54D63003B67}">
      <dgm:prSet/>
      <dgm:spPr/>
      <dgm:t>
        <a:bodyPr/>
        <a:lstStyle/>
        <a:p>
          <a:endParaRPr lang="en-US"/>
        </a:p>
      </dgm:t>
    </dgm:pt>
    <dgm:pt modelId="{7A5B16AC-8900-BA4E-9719-86FC106802A7}">
      <dgm:prSet phldrT="[Text]"/>
      <dgm:spPr/>
      <dgm:t>
        <a:bodyPr/>
        <a:lstStyle/>
        <a:p>
          <a:r>
            <a:rPr lang="en-US"/>
            <a:t>Other</a:t>
          </a:r>
        </a:p>
      </dgm:t>
    </dgm:pt>
    <dgm:pt modelId="{8ADD32F8-9FED-2347-81A8-DCFD0E695029}" type="parTrans" cxnId="{71A6D6DA-9269-F34C-84C1-93134B7D3124}">
      <dgm:prSet/>
      <dgm:spPr/>
      <dgm:t>
        <a:bodyPr/>
        <a:lstStyle/>
        <a:p>
          <a:endParaRPr lang="en-US"/>
        </a:p>
      </dgm:t>
    </dgm:pt>
    <dgm:pt modelId="{80A88C0D-EAD0-9044-BF96-27783D9A3C52}" type="sibTrans" cxnId="{71A6D6DA-9269-F34C-84C1-93134B7D3124}">
      <dgm:prSet/>
      <dgm:spPr/>
      <dgm:t>
        <a:bodyPr/>
        <a:lstStyle/>
        <a:p>
          <a:endParaRPr lang="en-US"/>
        </a:p>
      </dgm:t>
    </dgm:pt>
    <dgm:pt modelId="{B80F314D-D91E-DC4B-8413-F1C10A7FB99F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AAA70BCF-610A-8D4D-9E3D-867298FBE3FD}" type="parTrans" cxnId="{55AC0104-17DD-E744-8C07-44259AFD76A9}">
      <dgm:prSet/>
      <dgm:spPr/>
      <dgm:t>
        <a:bodyPr/>
        <a:lstStyle/>
        <a:p>
          <a:endParaRPr lang="en-US"/>
        </a:p>
      </dgm:t>
    </dgm:pt>
    <dgm:pt modelId="{AF6B747C-1467-7841-A444-8C913CCCF0E9}" type="sibTrans" cxnId="{55AC0104-17DD-E744-8C07-44259AFD76A9}">
      <dgm:prSet/>
      <dgm:spPr/>
      <dgm:t>
        <a:bodyPr/>
        <a:lstStyle/>
        <a:p>
          <a:endParaRPr lang="en-US"/>
        </a:p>
      </dgm:t>
    </dgm:pt>
    <dgm:pt modelId="{22F26D29-55A8-E047-8048-6CB4E8434AE1}">
      <dgm:prSet phldrT="[Text]"/>
      <dgm:spPr/>
      <dgm:t>
        <a:bodyPr/>
        <a:lstStyle/>
        <a:p>
          <a:r>
            <a:rPr lang="en-US"/>
            <a:t> (I) Case Reports</a:t>
          </a:r>
        </a:p>
      </dgm:t>
    </dgm:pt>
    <dgm:pt modelId="{F5E81C56-01B3-C54B-A6EE-E268632DC81A}" type="parTrans" cxnId="{9D8DC1E3-4FB0-6846-B4A6-5B779084F044}">
      <dgm:prSet/>
      <dgm:spPr/>
      <dgm:t>
        <a:bodyPr/>
        <a:lstStyle/>
        <a:p>
          <a:endParaRPr lang="en-US"/>
        </a:p>
      </dgm:t>
    </dgm:pt>
    <dgm:pt modelId="{E0710527-CA9F-7848-91B1-95AC0E86DF77}" type="sibTrans" cxnId="{9D8DC1E3-4FB0-6846-B4A6-5B779084F044}">
      <dgm:prSet/>
      <dgm:spPr/>
      <dgm:t>
        <a:bodyPr/>
        <a:lstStyle/>
        <a:p>
          <a:endParaRPr lang="en-US"/>
        </a:p>
      </dgm:t>
    </dgm:pt>
    <dgm:pt modelId="{77CD1070-A450-3A45-A9DC-CAAE5D02558A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B4E3534-2B8B-984B-A1BA-97768EF3D81D}" type="parTrans" cxnId="{686CBFF5-235C-5649-B5AB-D23391F6594E}">
      <dgm:prSet/>
      <dgm:spPr/>
      <dgm:t>
        <a:bodyPr/>
        <a:lstStyle/>
        <a:p>
          <a:endParaRPr lang="en-US"/>
        </a:p>
      </dgm:t>
    </dgm:pt>
    <dgm:pt modelId="{B8BB3C20-AB0C-F24B-B151-F29578716A79}" type="sibTrans" cxnId="{686CBFF5-235C-5649-B5AB-D23391F6594E}">
      <dgm:prSet/>
      <dgm:spPr/>
      <dgm:t>
        <a:bodyPr/>
        <a:lstStyle/>
        <a:p>
          <a:endParaRPr lang="en-US"/>
        </a:p>
      </dgm:t>
    </dgm:pt>
    <dgm:pt modelId="{78247960-1759-FB41-A207-9CEB90C05D41}">
      <dgm:prSet phldrT="[Text]"/>
      <dgm:spPr/>
      <dgm:t>
        <a:bodyPr/>
        <a:lstStyle/>
        <a:p>
          <a:r>
            <a:rPr lang="en-US"/>
            <a:t>Case</a:t>
          </a:r>
        </a:p>
      </dgm:t>
    </dgm:pt>
    <dgm:pt modelId="{F3877CBF-8BCE-BD41-9B86-2E8D9A49CA04}" type="parTrans" cxnId="{0C910DC2-3AC7-CB46-B7C4-493C04776E91}">
      <dgm:prSet/>
      <dgm:spPr/>
      <dgm:t>
        <a:bodyPr/>
        <a:lstStyle/>
        <a:p>
          <a:endParaRPr lang="en-US"/>
        </a:p>
      </dgm:t>
    </dgm:pt>
    <dgm:pt modelId="{4315B0F1-2FE1-514F-BC2A-95214D0B7B68}" type="sibTrans" cxnId="{0C910DC2-3AC7-CB46-B7C4-493C04776E91}">
      <dgm:prSet/>
      <dgm:spPr/>
      <dgm:t>
        <a:bodyPr/>
        <a:lstStyle/>
        <a:p>
          <a:endParaRPr lang="en-US"/>
        </a:p>
      </dgm:t>
    </dgm:pt>
    <dgm:pt modelId="{3A7BD9AE-8A36-3749-86A1-D643C13501F8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465362F6-AD11-2947-8719-E18BB2A27A4E}" type="parTrans" cxnId="{2DA96A10-D36E-6847-A5F4-2D11CB6EF5A1}">
      <dgm:prSet/>
      <dgm:spPr/>
      <dgm:t>
        <a:bodyPr/>
        <a:lstStyle/>
        <a:p>
          <a:endParaRPr lang="en-US"/>
        </a:p>
      </dgm:t>
    </dgm:pt>
    <dgm:pt modelId="{49D9AEB0-B073-7A45-9EE7-0768EF876D49}" type="sibTrans" cxnId="{2DA96A10-D36E-6847-A5F4-2D11CB6EF5A1}">
      <dgm:prSet/>
      <dgm:spPr/>
      <dgm:t>
        <a:bodyPr/>
        <a:lstStyle/>
        <a:p>
          <a:endParaRPr lang="en-US"/>
        </a:p>
      </dgm:t>
    </dgm:pt>
    <dgm:pt modelId="{BD4E4BD7-6FBD-FF45-9D53-159263B2D5FB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7140F100-0779-3E4B-A110-C39D0BA6AED7}" type="parTrans" cxnId="{9E2C84EB-2109-9142-B362-301F535363AB}">
      <dgm:prSet/>
      <dgm:spPr/>
      <dgm:t>
        <a:bodyPr/>
        <a:lstStyle/>
        <a:p>
          <a:endParaRPr lang="en-US"/>
        </a:p>
      </dgm:t>
    </dgm:pt>
    <dgm:pt modelId="{0F7F0E8D-3200-D847-8A4B-E3CB7F21B7A2}" type="sibTrans" cxnId="{9E2C84EB-2109-9142-B362-301F535363AB}">
      <dgm:prSet/>
      <dgm:spPr/>
      <dgm:t>
        <a:bodyPr/>
        <a:lstStyle/>
        <a:p>
          <a:endParaRPr lang="en-US"/>
        </a:p>
      </dgm:t>
    </dgm:pt>
    <dgm:pt modelId="{4845F61D-AB47-674D-B146-AD4A9B7D389E}">
      <dgm:prSet phldrT="[Text]"/>
      <dgm:spPr/>
      <dgm:t>
        <a:bodyPr/>
        <a:lstStyle/>
        <a:p>
          <a:r>
            <a:rPr lang="en-US"/>
            <a:t>(II) Education/Training</a:t>
          </a:r>
        </a:p>
      </dgm:t>
    </dgm:pt>
    <dgm:pt modelId="{83368C9A-C340-7E42-B45E-960AC7E36C7F}" type="parTrans" cxnId="{AA456B51-81F1-AC4A-A915-1317D3B87B11}">
      <dgm:prSet/>
      <dgm:spPr/>
      <dgm:t>
        <a:bodyPr/>
        <a:lstStyle/>
        <a:p>
          <a:endParaRPr lang="en-US"/>
        </a:p>
      </dgm:t>
    </dgm:pt>
    <dgm:pt modelId="{A0D2E145-5B5C-C44C-B994-7AF23656F02F}" type="sibTrans" cxnId="{AA456B51-81F1-AC4A-A915-1317D3B87B11}">
      <dgm:prSet/>
      <dgm:spPr/>
      <dgm:t>
        <a:bodyPr/>
        <a:lstStyle/>
        <a:p>
          <a:endParaRPr lang="en-US"/>
        </a:p>
      </dgm:t>
    </dgm:pt>
    <dgm:pt modelId="{12A32381-8FA5-0441-A4C2-05059D6A5FEF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4C44CE18-A021-3741-9793-414018BA3782}" type="parTrans" cxnId="{2C8B9253-F5B2-3F48-8104-6902B9881249}">
      <dgm:prSet/>
      <dgm:spPr/>
      <dgm:t>
        <a:bodyPr/>
        <a:lstStyle/>
        <a:p>
          <a:endParaRPr lang="en-US"/>
        </a:p>
      </dgm:t>
    </dgm:pt>
    <dgm:pt modelId="{B347F669-FE3B-C74D-B560-C2AA7DC98F8F}" type="sibTrans" cxnId="{2C8B9253-F5B2-3F48-8104-6902B9881249}">
      <dgm:prSet/>
      <dgm:spPr/>
      <dgm:t>
        <a:bodyPr/>
        <a:lstStyle/>
        <a:p>
          <a:endParaRPr lang="en-US"/>
        </a:p>
      </dgm:t>
    </dgm:pt>
    <dgm:pt modelId="{D59DD1A9-73A5-1B47-A862-31197EFEA780}">
      <dgm:prSet phldrT="[Text]"/>
      <dgm:spPr/>
      <dgm:t>
        <a:bodyPr/>
        <a:lstStyle/>
        <a:p>
          <a:r>
            <a:rPr lang="en-US"/>
            <a:t>Clinical Significance/Service</a:t>
          </a:r>
        </a:p>
      </dgm:t>
    </dgm:pt>
    <dgm:pt modelId="{AF8485CF-1DD9-7048-AA25-17F9416648D0}" type="parTrans" cxnId="{C86D7C11-9A98-554D-ABFD-378654C36272}">
      <dgm:prSet/>
      <dgm:spPr/>
      <dgm:t>
        <a:bodyPr/>
        <a:lstStyle/>
        <a:p>
          <a:endParaRPr lang="en-US"/>
        </a:p>
      </dgm:t>
    </dgm:pt>
    <dgm:pt modelId="{CC20B256-09D7-6145-8D96-5F8DC189B4FC}" type="sibTrans" cxnId="{C86D7C11-9A98-554D-ABFD-378654C36272}">
      <dgm:prSet/>
      <dgm:spPr/>
      <dgm:t>
        <a:bodyPr/>
        <a:lstStyle/>
        <a:p>
          <a:endParaRPr lang="en-US"/>
        </a:p>
      </dgm:t>
    </dgm:pt>
    <dgm:pt modelId="{F6CDF3BD-6382-584E-9C10-CB2F00719664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48B31449-FFDD-D644-9EB2-9A4979B998C3}" type="parTrans" cxnId="{AC4CB078-2264-8B42-8A62-FAEEFBD9FF52}">
      <dgm:prSet/>
      <dgm:spPr/>
      <dgm:t>
        <a:bodyPr/>
        <a:lstStyle/>
        <a:p>
          <a:endParaRPr lang="en-US"/>
        </a:p>
      </dgm:t>
    </dgm:pt>
    <dgm:pt modelId="{01538A22-82DC-B642-AEF0-77174F1088E1}" type="sibTrans" cxnId="{AC4CB078-2264-8B42-8A62-FAEEFBD9FF52}">
      <dgm:prSet/>
      <dgm:spPr/>
      <dgm:t>
        <a:bodyPr/>
        <a:lstStyle/>
        <a:p>
          <a:endParaRPr lang="en-US"/>
        </a:p>
      </dgm:t>
    </dgm:pt>
    <dgm:pt modelId="{A08B8070-4DB3-0C4B-B717-7C37F00A7DB0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98BAC33-7D31-C444-B0F8-9954AF253656}" type="parTrans" cxnId="{F572217F-B3CF-614C-9DB4-5ADECD198C7E}">
      <dgm:prSet/>
      <dgm:spPr/>
      <dgm:t>
        <a:bodyPr/>
        <a:lstStyle/>
        <a:p>
          <a:endParaRPr lang="en-US"/>
        </a:p>
      </dgm:t>
    </dgm:pt>
    <dgm:pt modelId="{9FF60FF3-278A-AD43-8A6F-F123C35B3462}" type="sibTrans" cxnId="{F572217F-B3CF-614C-9DB4-5ADECD198C7E}">
      <dgm:prSet/>
      <dgm:spPr/>
      <dgm:t>
        <a:bodyPr/>
        <a:lstStyle/>
        <a:p>
          <a:endParaRPr lang="en-US"/>
        </a:p>
      </dgm:t>
    </dgm:pt>
    <dgm:pt modelId="{597EC36A-F6BE-1A48-8D7B-3ACA30FE2FDE}">
      <dgm:prSet phldrT="[Text]"/>
      <dgm:spPr/>
      <dgm:t>
        <a:bodyPr/>
        <a:lstStyle/>
        <a:p>
          <a:r>
            <a:rPr lang="en-US"/>
            <a:t>Significance</a:t>
          </a:r>
        </a:p>
      </dgm:t>
    </dgm:pt>
    <dgm:pt modelId="{558CCD00-5E17-AE46-9CE6-1F5A6DC2CE6C}" type="parTrans" cxnId="{AEE87100-7300-9C4A-9EB8-8DBF5097313F}">
      <dgm:prSet/>
      <dgm:spPr/>
      <dgm:t>
        <a:bodyPr/>
        <a:lstStyle/>
        <a:p>
          <a:endParaRPr lang="en-US"/>
        </a:p>
      </dgm:t>
    </dgm:pt>
    <dgm:pt modelId="{8EFBF6C9-7EE2-1745-ADEB-6868F5A551D1}" type="sibTrans" cxnId="{AEE87100-7300-9C4A-9EB8-8DBF5097313F}">
      <dgm:prSet/>
      <dgm:spPr/>
      <dgm:t>
        <a:bodyPr/>
        <a:lstStyle/>
        <a:p>
          <a:endParaRPr lang="en-US"/>
        </a:p>
      </dgm:t>
    </dgm:pt>
    <dgm:pt modelId="{DDCA348B-175C-0149-802C-E6CDDC59ED83}" type="pres">
      <dgm:prSet presAssocID="{664ED47D-2BD6-484D-9E2F-97988524C6CF}" presName="linear" presStyleCnt="0">
        <dgm:presLayoutVars>
          <dgm:dir/>
          <dgm:animLvl val="lvl"/>
          <dgm:resizeHandles val="exact"/>
        </dgm:presLayoutVars>
      </dgm:prSet>
      <dgm:spPr/>
    </dgm:pt>
    <dgm:pt modelId="{D8BB8D55-586B-5C46-9640-85ED2323D327}" type="pres">
      <dgm:prSet presAssocID="{22F26D29-55A8-E047-8048-6CB4E8434AE1}" presName="parentLin" presStyleCnt="0"/>
      <dgm:spPr/>
    </dgm:pt>
    <dgm:pt modelId="{38EACF35-59DE-484A-A180-057B31B8368A}" type="pres">
      <dgm:prSet presAssocID="{22F26D29-55A8-E047-8048-6CB4E8434AE1}" presName="parentLeftMargin" presStyleLbl="node1" presStyleIdx="0" presStyleCnt="5"/>
      <dgm:spPr/>
    </dgm:pt>
    <dgm:pt modelId="{215968EA-A477-E74B-ACB9-03D6A3181700}" type="pres">
      <dgm:prSet presAssocID="{22F26D29-55A8-E047-8048-6CB4E8434A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8DAFDA1-DF74-354B-8750-C8DF8F7D35FD}" type="pres">
      <dgm:prSet presAssocID="{22F26D29-55A8-E047-8048-6CB4E8434AE1}" presName="negativeSpace" presStyleCnt="0"/>
      <dgm:spPr/>
    </dgm:pt>
    <dgm:pt modelId="{7A4BCC21-31A3-5F46-9344-B8D70F1B35E1}" type="pres">
      <dgm:prSet presAssocID="{22F26D29-55A8-E047-8048-6CB4E8434AE1}" presName="childText" presStyleLbl="conFgAcc1" presStyleIdx="0" presStyleCnt="5">
        <dgm:presLayoutVars>
          <dgm:bulletEnabled val="1"/>
        </dgm:presLayoutVars>
      </dgm:prSet>
      <dgm:spPr/>
    </dgm:pt>
    <dgm:pt modelId="{DC938799-B5CC-3B42-AD32-2A60058954F7}" type="pres">
      <dgm:prSet presAssocID="{E0710527-CA9F-7848-91B1-95AC0E86DF77}" presName="spaceBetweenRectangles" presStyleCnt="0"/>
      <dgm:spPr/>
    </dgm:pt>
    <dgm:pt modelId="{A14635FD-95EC-3544-B76B-A9FE2ABF6EDB}" type="pres">
      <dgm:prSet presAssocID="{4845F61D-AB47-674D-B146-AD4A9B7D389E}" presName="parentLin" presStyleCnt="0"/>
      <dgm:spPr/>
    </dgm:pt>
    <dgm:pt modelId="{F181389B-D392-5F41-82E2-8E8B18EB0FD6}" type="pres">
      <dgm:prSet presAssocID="{4845F61D-AB47-674D-B146-AD4A9B7D389E}" presName="parentLeftMargin" presStyleLbl="node1" presStyleIdx="0" presStyleCnt="5"/>
      <dgm:spPr/>
    </dgm:pt>
    <dgm:pt modelId="{DFB8D732-BDD7-7B48-B4A9-C5BDB8CB9199}" type="pres">
      <dgm:prSet presAssocID="{4845F61D-AB47-674D-B146-AD4A9B7D389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F88E368-83E4-7841-BE1A-A4A67DFB1A81}" type="pres">
      <dgm:prSet presAssocID="{4845F61D-AB47-674D-B146-AD4A9B7D389E}" presName="negativeSpace" presStyleCnt="0"/>
      <dgm:spPr/>
    </dgm:pt>
    <dgm:pt modelId="{EAE0097F-BDB1-8A42-A066-8A310D2E8EB4}" type="pres">
      <dgm:prSet presAssocID="{4845F61D-AB47-674D-B146-AD4A9B7D389E}" presName="childText" presStyleLbl="conFgAcc1" presStyleIdx="1" presStyleCnt="5">
        <dgm:presLayoutVars>
          <dgm:bulletEnabled val="1"/>
        </dgm:presLayoutVars>
      </dgm:prSet>
      <dgm:spPr/>
    </dgm:pt>
    <dgm:pt modelId="{1CF4AF0E-963E-5345-90AE-5321E12EAE5D}" type="pres">
      <dgm:prSet presAssocID="{A0D2E145-5B5C-C44C-B994-7AF23656F02F}" presName="spaceBetweenRectangles" presStyleCnt="0"/>
      <dgm:spPr/>
    </dgm:pt>
    <dgm:pt modelId="{F9A361AA-AD5C-2746-8CAF-8B76C4DB11E6}" type="pres">
      <dgm:prSet presAssocID="{8AE99CE2-A74E-714F-A00F-D4BBF9629C6B}" presName="parentLin" presStyleCnt="0"/>
      <dgm:spPr/>
    </dgm:pt>
    <dgm:pt modelId="{0A7251B4-AC29-684A-81A8-C8AAAF3A5A9E}" type="pres">
      <dgm:prSet presAssocID="{8AE99CE2-A74E-714F-A00F-D4BBF9629C6B}" presName="parentLeftMargin" presStyleLbl="node1" presStyleIdx="1" presStyleCnt="5"/>
      <dgm:spPr/>
    </dgm:pt>
    <dgm:pt modelId="{92061BAA-F58D-C242-B058-AD68CFA6F26C}" type="pres">
      <dgm:prSet presAssocID="{8AE99CE2-A74E-714F-A00F-D4BBF9629C6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EAB8C9-A4D7-8447-A630-9E73B3C40C1C}" type="pres">
      <dgm:prSet presAssocID="{8AE99CE2-A74E-714F-A00F-D4BBF9629C6B}" presName="negativeSpace" presStyleCnt="0"/>
      <dgm:spPr/>
    </dgm:pt>
    <dgm:pt modelId="{9787D893-133D-9444-9698-318EA7EAB7B2}" type="pres">
      <dgm:prSet presAssocID="{8AE99CE2-A74E-714F-A00F-D4BBF9629C6B}" presName="childText" presStyleLbl="conFgAcc1" presStyleIdx="2" presStyleCnt="5">
        <dgm:presLayoutVars>
          <dgm:bulletEnabled val="1"/>
        </dgm:presLayoutVars>
      </dgm:prSet>
      <dgm:spPr/>
    </dgm:pt>
    <dgm:pt modelId="{0CEDBE61-22F4-5746-8617-9E239FD84CFF}" type="pres">
      <dgm:prSet presAssocID="{2CAA40C2-D52D-A643-AE05-9A18C43B1BD9}" presName="spaceBetweenRectangles" presStyleCnt="0"/>
      <dgm:spPr/>
    </dgm:pt>
    <dgm:pt modelId="{BE86ABD1-30BA-C04C-8D0D-FC56EC92415A}" type="pres">
      <dgm:prSet presAssocID="{96EFE431-950B-F943-9091-67311189B545}" presName="parentLin" presStyleCnt="0"/>
      <dgm:spPr/>
    </dgm:pt>
    <dgm:pt modelId="{A85698A5-A2DA-924B-9387-0A59A3B47749}" type="pres">
      <dgm:prSet presAssocID="{96EFE431-950B-F943-9091-67311189B545}" presName="parentLeftMargin" presStyleLbl="node1" presStyleIdx="2" presStyleCnt="5"/>
      <dgm:spPr/>
    </dgm:pt>
    <dgm:pt modelId="{3381B3AF-51A6-054D-9E1B-969CC04414B2}" type="pres">
      <dgm:prSet presAssocID="{96EFE431-950B-F943-9091-67311189B54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65CFC1F-9425-1946-B544-F022F867462B}" type="pres">
      <dgm:prSet presAssocID="{96EFE431-950B-F943-9091-67311189B545}" presName="negativeSpace" presStyleCnt="0"/>
      <dgm:spPr/>
    </dgm:pt>
    <dgm:pt modelId="{35564FCC-4427-EC4C-89B8-51C5136A5726}" type="pres">
      <dgm:prSet presAssocID="{96EFE431-950B-F943-9091-67311189B545}" presName="childText" presStyleLbl="conFgAcc1" presStyleIdx="3" presStyleCnt="5">
        <dgm:presLayoutVars>
          <dgm:bulletEnabled val="1"/>
        </dgm:presLayoutVars>
      </dgm:prSet>
      <dgm:spPr/>
    </dgm:pt>
    <dgm:pt modelId="{ECFA749D-5F3D-9E4A-9A5A-FEEDF91A81A4}" type="pres">
      <dgm:prSet presAssocID="{70F97BF5-BC10-4A49-94AE-1A400A4096D6}" presName="spaceBetweenRectangles" presStyleCnt="0"/>
      <dgm:spPr/>
    </dgm:pt>
    <dgm:pt modelId="{CB85A2FE-7EE8-E947-9794-BC6D75A876A5}" type="pres">
      <dgm:prSet presAssocID="{49BBA51E-5F7E-DA41-A547-F36A1502B165}" presName="parentLin" presStyleCnt="0"/>
      <dgm:spPr/>
    </dgm:pt>
    <dgm:pt modelId="{14229BD0-D584-2748-B19C-3D1BA1C256AB}" type="pres">
      <dgm:prSet presAssocID="{49BBA51E-5F7E-DA41-A547-F36A1502B165}" presName="parentLeftMargin" presStyleLbl="node1" presStyleIdx="3" presStyleCnt="5"/>
      <dgm:spPr/>
    </dgm:pt>
    <dgm:pt modelId="{49A3ECC5-2197-CD40-AC55-61D9659919F4}" type="pres">
      <dgm:prSet presAssocID="{49BBA51E-5F7E-DA41-A547-F36A1502B16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14523BE-0830-3346-9E21-7E192AF1FC2B}" type="pres">
      <dgm:prSet presAssocID="{49BBA51E-5F7E-DA41-A547-F36A1502B165}" presName="negativeSpace" presStyleCnt="0"/>
      <dgm:spPr/>
    </dgm:pt>
    <dgm:pt modelId="{5B091131-E1F8-FD4A-9980-7F7950EE7EE8}" type="pres">
      <dgm:prSet presAssocID="{49BBA51E-5F7E-DA41-A547-F36A1502B16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EE87100-7300-9C4A-9EB8-8DBF5097313F}" srcId="{4845F61D-AB47-674D-B146-AD4A9B7D389E}" destId="{597EC36A-F6BE-1A48-8D7B-3ACA30FE2FDE}" srcOrd="4" destOrd="0" parTransId="{558CCD00-5E17-AE46-9CE6-1F5A6DC2CE6C}" sibTransId="{8EFBF6C9-7EE2-1745-ADEB-6868F5A551D1}"/>
    <dgm:cxn modelId="{55AC0104-17DD-E744-8C07-44259AFD76A9}" srcId="{49BBA51E-5F7E-DA41-A547-F36A1502B165}" destId="{B80F314D-D91E-DC4B-8413-F1C10A7FB99F}" srcOrd="4" destOrd="0" parTransId="{AAA70BCF-610A-8D4D-9E3D-867298FBE3FD}" sibTransId="{AF6B747C-1467-7841-A444-8C913CCCF0E9}"/>
    <dgm:cxn modelId="{CF855A04-0DF4-CA4B-AA45-1968965EA9FB}" srcId="{49BBA51E-5F7E-DA41-A547-F36A1502B165}" destId="{F5483A54-6523-B24F-935B-8B79144FDD16}" srcOrd="1" destOrd="0" parTransId="{1CDA6B2C-9C73-0649-BC3E-EA9C1A8EFCD3}" sibTransId="{A5C7F58B-B55E-334F-AD6F-CCC2E95B8B91}"/>
    <dgm:cxn modelId="{65495A08-81E8-334C-BC4D-019233098380}" type="presOf" srcId="{B80F314D-D91E-DC4B-8413-F1C10A7FB99F}" destId="{5B091131-E1F8-FD4A-9980-7F7950EE7EE8}" srcOrd="0" destOrd="4" presId="urn:microsoft.com/office/officeart/2005/8/layout/list1"/>
    <dgm:cxn modelId="{103F8809-6946-7441-A836-36FB51F68D58}" type="presOf" srcId="{DE27E4C7-5C9F-4040-B8D1-EAE00894E1C9}" destId="{35564FCC-4427-EC4C-89B8-51C5136A5726}" srcOrd="0" destOrd="1" presId="urn:microsoft.com/office/officeart/2005/8/layout/list1"/>
    <dgm:cxn modelId="{2DA96A10-D36E-6847-A5F4-2D11CB6EF5A1}" srcId="{22F26D29-55A8-E047-8048-6CB4E8434AE1}" destId="{3A7BD9AE-8A36-3749-86A1-D643C13501F8}" srcOrd="2" destOrd="0" parTransId="{465362F6-AD11-2947-8719-E18BB2A27A4E}" sibTransId="{49D9AEB0-B073-7A45-9EE7-0768EF876D49}"/>
    <dgm:cxn modelId="{C86D7C11-9A98-554D-ABFD-378654C36272}" srcId="{4845F61D-AB47-674D-B146-AD4A9B7D389E}" destId="{D59DD1A9-73A5-1B47-A862-31197EFEA780}" srcOrd="1" destOrd="0" parTransId="{AF8485CF-1DD9-7048-AA25-17F9416648D0}" sibTransId="{CC20B256-09D7-6145-8D96-5F8DC189B4FC}"/>
    <dgm:cxn modelId="{B92F7414-5905-FB4B-9667-07E589DF8264}" srcId="{96EFE431-950B-F943-9091-67311189B545}" destId="{8BFD1582-5E17-934B-A28E-67EA760A9827}" srcOrd="0" destOrd="0" parTransId="{28909A99-48D7-0F4D-92D0-B5C8E545A129}" sibTransId="{22FDEF40-F243-2546-B2B3-FB02B8B26AF4}"/>
    <dgm:cxn modelId="{04B9DE1C-439A-8A46-9AAB-3EC98FD3051E}" srcId="{49BBA51E-5F7E-DA41-A547-F36A1502B165}" destId="{E025412F-8166-6F4C-8520-A03AD65EB2EB}" srcOrd="2" destOrd="0" parTransId="{1BC3014F-4B96-7846-914C-109E6DDBA0F2}" sibTransId="{486D8076-7E53-E246-8522-668B153D7690}"/>
    <dgm:cxn modelId="{00574C46-D279-B44A-85EA-892DE6A422A9}" type="presOf" srcId="{22F26D29-55A8-E047-8048-6CB4E8434AE1}" destId="{215968EA-A477-E74B-ACB9-03D6A3181700}" srcOrd="1" destOrd="0" presId="urn:microsoft.com/office/officeart/2005/8/layout/list1"/>
    <dgm:cxn modelId="{A7417C46-B30D-B345-9307-22FA2609E0D8}" type="presOf" srcId="{B4B3A269-854B-5B47-8598-1E6971048271}" destId="{9787D893-133D-9444-9698-318EA7EAB7B2}" srcOrd="0" destOrd="0" presId="urn:microsoft.com/office/officeart/2005/8/layout/list1"/>
    <dgm:cxn modelId="{B9E22148-F5EE-874D-9103-3315F757A452}" srcId="{96EFE431-950B-F943-9091-67311189B545}" destId="{DE27E4C7-5C9F-4040-B8D1-EAE00894E1C9}" srcOrd="1" destOrd="0" parTransId="{FF9B691B-3FD3-BD48-BEF6-0B458DAD18FC}" sibTransId="{5B2CC3AA-EABC-6043-B69A-CC0759DC7462}"/>
    <dgm:cxn modelId="{2C68DD49-3474-354A-BD54-A54D63003B67}" srcId="{49BBA51E-5F7E-DA41-A547-F36A1502B165}" destId="{78FC6849-0E18-F74E-8E87-F2D77548D88C}" srcOrd="3" destOrd="0" parTransId="{7792921D-8AF5-A348-9FA8-45EEA2BB0686}" sibTransId="{D8160213-26ED-824F-9197-188E338CE369}"/>
    <dgm:cxn modelId="{AA456B51-81F1-AC4A-A915-1317D3B87B11}" srcId="{664ED47D-2BD6-484D-9E2F-97988524C6CF}" destId="{4845F61D-AB47-674D-B146-AD4A9B7D389E}" srcOrd="1" destOrd="0" parTransId="{83368C9A-C340-7E42-B45E-960AC7E36C7F}" sibTransId="{A0D2E145-5B5C-C44C-B994-7AF23656F02F}"/>
    <dgm:cxn modelId="{8BCED451-364F-6B4C-A52F-F17D476AADCB}" type="presOf" srcId="{419BB131-0440-7448-B727-FB06948EDDFC}" destId="{5B091131-E1F8-FD4A-9980-7F7950EE7EE8}" srcOrd="0" destOrd="0" presId="urn:microsoft.com/office/officeart/2005/8/layout/list1"/>
    <dgm:cxn modelId="{2C8B9253-F5B2-3F48-8104-6902B9881249}" srcId="{4845F61D-AB47-674D-B146-AD4A9B7D389E}" destId="{12A32381-8FA5-0441-A4C2-05059D6A5FEF}" srcOrd="0" destOrd="0" parTransId="{4C44CE18-A021-3741-9793-414018BA3782}" sibTransId="{B347F669-FE3B-C74D-B560-C2AA7DC98F8F}"/>
    <dgm:cxn modelId="{7E18FD54-50B6-DD4D-9FF2-E65142DF5AC1}" srcId="{664ED47D-2BD6-484D-9E2F-97988524C6CF}" destId="{49BBA51E-5F7E-DA41-A547-F36A1502B165}" srcOrd="4" destOrd="0" parTransId="{378AE8A5-DA82-A54C-9ACA-2CF947CCA6EB}" sibTransId="{62817253-BD74-5F42-B571-970ECF27A90A}"/>
    <dgm:cxn modelId="{E5BD275A-64C2-3B42-A0D3-72C08B508C9A}" type="presOf" srcId="{7A5B16AC-8900-BA4E-9719-86FC106802A7}" destId="{5B091131-E1F8-FD4A-9980-7F7950EE7EE8}" srcOrd="0" destOrd="5" presId="urn:microsoft.com/office/officeart/2005/8/layout/list1"/>
    <dgm:cxn modelId="{22FD7A5A-33F2-3943-AB94-D64899C4290E}" srcId="{664ED47D-2BD6-484D-9E2F-97988524C6CF}" destId="{96EFE431-950B-F943-9091-67311189B545}" srcOrd="3" destOrd="0" parTransId="{8AD7291C-053A-1D44-A6BE-79E0F404A263}" sibTransId="{70F97BF5-BC10-4A49-94AE-1A400A4096D6}"/>
    <dgm:cxn modelId="{7A14A861-16C4-8A4E-92D1-8654DAF64713}" type="presOf" srcId="{597EC36A-F6BE-1A48-8D7B-3ACA30FE2FDE}" destId="{EAE0097F-BDB1-8A42-A066-8A310D2E8EB4}" srcOrd="0" destOrd="4" presId="urn:microsoft.com/office/officeart/2005/8/layout/list1"/>
    <dgm:cxn modelId="{FF0A7669-2A9A-244F-8ED4-D208F74933EA}" srcId="{49BBA51E-5F7E-DA41-A547-F36A1502B165}" destId="{419BB131-0440-7448-B727-FB06948EDDFC}" srcOrd="0" destOrd="0" parTransId="{3181E54A-7E77-6E40-BD1C-FC6584AD6C36}" sibTransId="{84CE30C5-7026-074D-B106-8D1F407C7353}"/>
    <dgm:cxn modelId="{6D6C906A-EA53-4040-82F1-26F337F8BF1D}" srcId="{8AE99CE2-A74E-714F-A00F-D4BBF9629C6B}" destId="{B4B3A269-854B-5B47-8598-1E6971048271}" srcOrd="0" destOrd="0" parTransId="{DC2A9F0F-43C2-B048-83E1-D2A28FF1AD9F}" sibTransId="{128C8462-22BB-6D4D-BD30-3B7A13273E77}"/>
    <dgm:cxn modelId="{B57E9174-7DD6-D849-8F40-EFA9BFAC1429}" type="presOf" srcId="{F6CDF3BD-6382-584E-9C10-CB2F00719664}" destId="{EAE0097F-BDB1-8A42-A066-8A310D2E8EB4}" srcOrd="0" destOrd="2" presId="urn:microsoft.com/office/officeart/2005/8/layout/list1"/>
    <dgm:cxn modelId="{E9132878-934E-7F4F-80E3-C01A1D2D2756}" type="presOf" srcId="{664ED47D-2BD6-484D-9E2F-97988524C6CF}" destId="{DDCA348B-175C-0149-802C-E6CDDC59ED83}" srcOrd="0" destOrd="0" presId="urn:microsoft.com/office/officeart/2005/8/layout/list1"/>
    <dgm:cxn modelId="{AC4CB078-2264-8B42-8A62-FAEEFBD9FF52}" srcId="{4845F61D-AB47-674D-B146-AD4A9B7D389E}" destId="{F6CDF3BD-6382-584E-9C10-CB2F00719664}" srcOrd="2" destOrd="0" parTransId="{48B31449-FFDD-D644-9EB2-9A4979B998C3}" sibTransId="{01538A22-82DC-B642-AEF0-77174F1088E1}"/>
    <dgm:cxn modelId="{F572217F-B3CF-614C-9DB4-5ADECD198C7E}" srcId="{4845F61D-AB47-674D-B146-AD4A9B7D389E}" destId="{A08B8070-4DB3-0C4B-B717-7C37F00A7DB0}" srcOrd="3" destOrd="0" parTransId="{898BAC33-7D31-C444-B0F8-9954AF253656}" sibTransId="{9FF60FF3-278A-AD43-8A6F-F123C35B3462}"/>
    <dgm:cxn modelId="{564F4586-C63B-A44A-B5A1-59BB3DD5F614}" type="presOf" srcId="{3811F8A5-B3D7-DD45-9773-DA78BC2CD3E4}" destId="{9787D893-133D-9444-9698-318EA7EAB7B2}" srcOrd="0" destOrd="2" presId="urn:microsoft.com/office/officeart/2005/8/layout/list1"/>
    <dgm:cxn modelId="{E2824B86-0698-0947-B771-5BBA08EC6613}" type="presOf" srcId="{D59DD1A9-73A5-1B47-A862-31197EFEA780}" destId="{EAE0097F-BDB1-8A42-A066-8A310D2E8EB4}" srcOrd="0" destOrd="1" presId="urn:microsoft.com/office/officeart/2005/8/layout/list1"/>
    <dgm:cxn modelId="{8D906286-A26F-C64A-A91E-44244D85486A}" type="presOf" srcId="{4845F61D-AB47-674D-B146-AD4A9B7D389E}" destId="{F181389B-D392-5F41-82E2-8E8B18EB0FD6}" srcOrd="0" destOrd="0" presId="urn:microsoft.com/office/officeart/2005/8/layout/list1"/>
    <dgm:cxn modelId="{92B90687-1A39-E74D-ADEF-548EEF68635D}" type="presOf" srcId="{4845F61D-AB47-674D-B146-AD4A9B7D389E}" destId="{DFB8D732-BDD7-7B48-B4A9-C5BDB8CB9199}" srcOrd="1" destOrd="0" presId="urn:microsoft.com/office/officeart/2005/8/layout/list1"/>
    <dgm:cxn modelId="{B529B687-F9FD-BE42-9B57-7ACBB55D3C4A}" type="presOf" srcId="{77CD1070-A450-3A45-A9DC-CAAE5D02558A}" destId="{7A4BCC21-31A3-5F46-9344-B8D70F1B35E1}" srcOrd="0" destOrd="0" presId="urn:microsoft.com/office/officeart/2005/8/layout/list1"/>
    <dgm:cxn modelId="{0E9EC287-8D6D-5C4C-9AB2-135B2C9C4B2E}" type="presOf" srcId="{054686E0-ECAE-614C-805D-CACB8D07E1E6}" destId="{9787D893-133D-9444-9698-318EA7EAB7B2}" srcOrd="0" destOrd="3" presId="urn:microsoft.com/office/officeart/2005/8/layout/list1"/>
    <dgm:cxn modelId="{2CD50D93-A852-0540-936A-0511886118F0}" type="presOf" srcId="{96EFE431-950B-F943-9091-67311189B545}" destId="{A85698A5-A2DA-924B-9387-0A59A3B47749}" srcOrd="0" destOrd="0" presId="urn:microsoft.com/office/officeart/2005/8/layout/list1"/>
    <dgm:cxn modelId="{68891296-4A28-E242-B997-D71E3E26E47F}" type="presOf" srcId="{27BBB8F2-64BF-B346-AF92-3A69972EC830}" destId="{35564FCC-4427-EC4C-89B8-51C5136A5726}" srcOrd="0" destOrd="5" presId="urn:microsoft.com/office/officeart/2005/8/layout/list1"/>
    <dgm:cxn modelId="{3F838F98-B031-A345-B17A-EDF1151C123F}" type="presOf" srcId="{49BBA51E-5F7E-DA41-A547-F36A1502B165}" destId="{14229BD0-D584-2748-B19C-3D1BA1C256AB}" srcOrd="0" destOrd="0" presId="urn:microsoft.com/office/officeart/2005/8/layout/list1"/>
    <dgm:cxn modelId="{98B9C298-BC30-2243-A88C-46D523E41CD0}" type="presOf" srcId="{3A7BD9AE-8A36-3749-86A1-D643C13501F8}" destId="{7A4BCC21-31A3-5F46-9344-B8D70F1B35E1}" srcOrd="0" destOrd="2" presId="urn:microsoft.com/office/officeart/2005/8/layout/list1"/>
    <dgm:cxn modelId="{1074109A-6310-3646-9579-0AB65CCE31CB}" type="presOf" srcId="{8AE99CE2-A74E-714F-A00F-D4BBF9629C6B}" destId="{92061BAA-F58D-C242-B058-AD68CFA6F26C}" srcOrd="1" destOrd="0" presId="urn:microsoft.com/office/officeart/2005/8/layout/list1"/>
    <dgm:cxn modelId="{5F0E349F-C87E-9A45-BCD3-49108120564A}" type="presOf" srcId="{12A32381-8FA5-0441-A4C2-05059D6A5FEF}" destId="{EAE0097F-BDB1-8A42-A066-8A310D2E8EB4}" srcOrd="0" destOrd="0" presId="urn:microsoft.com/office/officeart/2005/8/layout/list1"/>
    <dgm:cxn modelId="{008644A3-7FDE-5F45-BC69-F1E5FC855C20}" type="presOf" srcId="{78247960-1759-FB41-A207-9CEB90C05D41}" destId="{7A4BCC21-31A3-5F46-9344-B8D70F1B35E1}" srcOrd="0" destOrd="1" presId="urn:microsoft.com/office/officeart/2005/8/layout/list1"/>
    <dgm:cxn modelId="{DF36CCA4-902F-FD44-9C9F-99B5E1F7B489}" type="presOf" srcId="{BD4E4BD7-6FBD-FF45-9D53-159263B2D5FB}" destId="{7A4BCC21-31A3-5F46-9344-B8D70F1B35E1}" srcOrd="0" destOrd="3" presId="urn:microsoft.com/office/officeart/2005/8/layout/list1"/>
    <dgm:cxn modelId="{A3DEB6A7-FDBD-0542-8DD0-3A4031E619A7}" type="presOf" srcId="{E025412F-8166-6F4C-8520-A03AD65EB2EB}" destId="{5B091131-E1F8-FD4A-9980-7F7950EE7EE8}" srcOrd="0" destOrd="2" presId="urn:microsoft.com/office/officeart/2005/8/layout/list1"/>
    <dgm:cxn modelId="{E48DEFA8-BDBF-464C-A704-E20CF1D6926B}" type="presOf" srcId="{22F26D29-55A8-E047-8048-6CB4E8434AE1}" destId="{38EACF35-59DE-484A-A180-057B31B8368A}" srcOrd="0" destOrd="0" presId="urn:microsoft.com/office/officeart/2005/8/layout/list1"/>
    <dgm:cxn modelId="{9A3720A9-4889-AF4C-A7DE-EA2D26938F5B}" srcId="{96EFE431-950B-F943-9091-67311189B545}" destId="{27BBB8F2-64BF-B346-AF92-3A69972EC830}" srcOrd="5" destOrd="0" parTransId="{19C8878E-36CA-6341-97BC-21320E611B45}" sibTransId="{36D50FF8-27D6-D249-93B2-1AD97FF6FED2}"/>
    <dgm:cxn modelId="{E739A7AA-C792-7E48-A23C-A9B1E6AF6F27}" type="presOf" srcId="{C530390E-D2B2-DE4B-B634-F509D934CD35}" destId="{35564FCC-4427-EC4C-89B8-51C5136A5726}" srcOrd="0" destOrd="2" presId="urn:microsoft.com/office/officeart/2005/8/layout/list1"/>
    <dgm:cxn modelId="{FCC92FB4-77AB-F441-9E75-E36C042DEA45}" srcId="{96EFE431-950B-F943-9091-67311189B545}" destId="{C530390E-D2B2-DE4B-B634-F509D934CD35}" srcOrd="2" destOrd="0" parTransId="{54208EFC-2B1E-CC4A-B0D9-2C92E86BA142}" sibTransId="{5C49ED23-7569-4A46-AD3D-43254B4A5F17}"/>
    <dgm:cxn modelId="{7E3DA9B9-76E6-BC4E-89D9-356AFDE08DBC}" srcId="{8AE99CE2-A74E-714F-A00F-D4BBF9629C6B}" destId="{BEB543D3-E466-DB4C-AC82-11C842D72B2A}" srcOrd="1" destOrd="0" parTransId="{7A904E03-026A-B043-9DBF-F539DCEC32E5}" sibTransId="{3F1D938D-6AE0-3342-8338-D5E7417865C7}"/>
    <dgm:cxn modelId="{5DB83CBF-E59C-5848-9F24-BD6C8B7B214A}" type="presOf" srcId="{8BFD1582-5E17-934B-A28E-67EA760A9827}" destId="{35564FCC-4427-EC4C-89B8-51C5136A5726}" srcOrd="0" destOrd="0" presId="urn:microsoft.com/office/officeart/2005/8/layout/list1"/>
    <dgm:cxn modelId="{0C910DC2-3AC7-CB46-B7C4-493C04776E91}" srcId="{22F26D29-55A8-E047-8048-6CB4E8434AE1}" destId="{78247960-1759-FB41-A207-9CEB90C05D41}" srcOrd="1" destOrd="0" parTransId="{F3877CBF-8BCE-BD41-9B86-2E8D9A49CA04}" sibTransId="{4315B0F1-2FE1-514F-BC2A-95214D0B7B68}"/>
    <dgm:cxn modelId="{EC3D21C2-B1B7-E942-B6E2-51073F35376A}" type="presOf" srcId="{78FC6849-0E18-F74E-8E87-F2D77548D88C}" destId="{5B091131-E1F8-FD4A-9980-7F7950EE7EE8}" srcOrd="0" destOrd="3" presId="urn:microsoft.com/office/officeart/2005/8/layout/list1"/>
    <dgm:cxn modelId="{A9FB88C5-8B43-3942-83A8-527B4835C640}" type="presOf" srcId="{49BBA51E-5F7E-DA41-A547-F36A1502B165}" destId="{49A3ECC5-2197-CD40-AC55-61D9659919F4}" srcOrd="1" destOrd="0" presId="urn:microsoft.com/office/officeart/2005/8/layout/list1"/>
    <dgm:cxn modelId="{77C180CB-074F-8E4E-831A-FA66EB38FF33}" type="presOf" srcId="{A08B8070-4DB3-0C4B-B717-7C37F00A7DB0}" destId="{EAE0097F-BDB1-8A42-A066-8A310D2E8EB4}" srcOrd="0" destOrd="3" presId="urn:microsoft.com/office/officeart/2005/8/layout/list1"/>
    <dgm:cxn modelId="{2C64D9CE-3C88-DA44-A029-2C2786EC2EBE}" type="presOf" srcId="{96EFE431-950B-F943-9091-67311189B545}" destId="{3381B3AF-51A6-054D-9E1B-969CC04414B2}" srcOrd="1" destOrd="0" presId="urn:microsoft.com/office/officeart/2005/8/layout/list1"/>
    <dgm:cxn modelId="{DC25CBD5-231D-2242-B6FF-800D145E3E42}" srcId="{96EFE431-950B-F943-9091-67311189B545}" destId="{1C2958AC-633C-CB48-A9F2-77DC5F7E4D92}" srcOrd="4" destOrd="0" parTransId="{844D184B-43E8-CB42-A36E-78E8044AF0F0}" sibTransId="{1EFC33D2-CF87-4A40-B497-1D33B0F392F8}"/>
    <dgm:cxn modelId="{5EC47DDA-EC09-FF45-A30C-62CACFAB093C}" srcId="{96EFE431-950B-F943-9091-67311189B545}" destId="{C1ECD6EB-B4E6-B14F-97B4-3B215E01BE5C}" srcOrd="3" destOrd="0" parTransId="{EA6DB8DE-281B-D048-B518-783D8343C337}" sibTransId="{1BBBA075-1235-5047-981E-655B2DAFCBE7}"/>
    <dgm:cxn modelId="{71A6D6DA-9269-F34C-84C1-93134B7D3124}" srcId="{49BBA51E-5F7E-DA41-A547-F36A1502B165}" destId="{7A5B16AC-8900-BA4E-9719-86FC106802A7}" srcOrd="5" destOrd="0" parTransId="{8ADD32F8-9FED-2347-81A8-DCFD0E695029}" sibTransId="{80A88C0D-EAD0-9044-BF96-27783D9A3C52}"/>
    <dgm:cxn modelId="{643FD1DD-AC42-CD4F-8ACA-BC23F8E78724}" type="presOf" srcId="{F5483A54-6523-B24F-935B-8B79144FDD16}" destId="{5B091131-E1F8-FD4A-9980-7F7950EE7EE8}" srcOrd="0" destOrd="1" presId="urn:microsoft.com/office/officeart/2005/8/layout/list1"/>
    <dgm:cxn modelId="{9D8DC1E3-4FB0-6846-B4A6-5B779084F044}" srcId="{664ED47D-2BD6-484D-9E2F-97988524C6CF}" destId="{22F26D29-55A8-E047-8048-6CB4E8434AE1}" srcOrd="0" destOrd="0" parTransId="{F5E81C56-01B3-C54B-A6EE-E268632DC81A}" sibTransId="{E0710527-CA9F-7848-91B1-95AC0E86DF77}"/>
    <dgm:cxn modelId="{CCAADDE8-0DDB-0B43-8A48-1260362CF16A}" type="presOf" srcId="{1C2958AC-633C-CB48-A9F2-77DC5F7E4D92}" destId="{35564FCC-4427-EC4C-89B8-51C5136A5726}" srcOrd="0" destOrd="4" presId="urn:microsoft.com/office/officeart/2005/8/layout/list1"/>
    <dgm:cxn modelId="{9E2C84EB-2109-9142-B362-301F535363AB}" srcId="{22F26D29-55A8-E047-8048-6CB4E8434AE1}" destId="{BD4E4BD7-6FBD-FF45-9D53-159263B2D5FB}" srcOrd="3" destOrd="0" parTransId="{7140F100-0779-3E4B-A110-C39D0BA6AED7}" sibTransId="{0F7F0E8D-3200-D847-8A4B-E3CB7F21B7A2}"/>
    <dgm:cxn modelId="{3C8695EF-6983-BC4F-BF71-1425E27EB89D}" type="presOf" srcId="{8AE99CE2-A74E-714F-A00F-D4BBF9629C6B}" destId="{0A7251B4-AC29-684A-81A8-C8AAAF3A5A9E}" srcOrd="0" destOrd="0" presId="urn:microsoft.com/office/officeart/2005/8/layout/list1"/>
    <dgm:cxn modelId="{CE57AFEF-7275-7C45-AFE6-C8BEFF08379A}" srcId="{8AE99CE2-A74E-714F-A00F-D4BBF9629C6B}" destId="{054686E0-ECAE-614C-805D-CACB8D07E1E6}" srcOrd="3" destOrd="0" parTransId="{45769999-2119-4744-ACED-8AE376420B18}" sibTransId="{0D19D852-E0FD-7A42-8EAB-FBBEE4E40246}"/>
    <dgm:cxn modelId="{4BD5B9F2-4AAB-7D43-B33C-0A406F6E6964}" type="presOf" srcId="{C1ECD6EB-B4E6-B14F-97B4-3B215E01BE5C}" destId="{35564FCC-4427-EC4C-89B8-51C5136A5726}" srcOrd="0" destOrd="3" presId="urn:microsoft.com/office/officeart/2005/8/layout/list1"/>
    <dgm:cxn modelId="{73F12FF4-375B-2942-A06A-0F0C6DEFA6CA}" type="presOf" srcId="{BEB543D3-E466-DB4C-AC82-11C842D72B2A}" destId="{9787D893-133D-9444-9698-318EA7EAB7B2}" srcOrd="0" destOrd="1" presId="urn:microsoft.com/office/officeart/2005/8/layout/list1"/>
    <dgm:cxn modelId="{686CBFF5-235C-5649-B5AB-D23391F6594E}" srcId="{22F26D29-55A8-E047-8048-6CB4E8434AE1}" destId="{77CD1070-A450-3A45-A9DC-CAAE5D02558A}" srcOrd="0" destOrd="0" parTransId="{3B4E3534-2B8B-984B-A1BA-97768EF3D81D}" sibTransId="{B8BB3C20-AB0C-F24B-B151-F29578716A79}"/>
    <dgm:cxn modelId="{B2812DFD-5FBD-4F4D-A094-6DA0C356404A}" srcId="{664ED47D-2BD6-484D-9E2F-97988524C6CF}" destId="{8AE99CE2-A74E-714F-A00F-D4BBF9629C6B}" srcOrd="2" destOrd="0" parTransId="{A1624B46-40A4-634A-90A7-3B9A63C44FF6}" sibTransId="{2CAA40C2-D52D-A643-AE05-9A18C43B1BD9}"/>
    <dgm:cxn modelId="{FEE073FD-EBE1-D844-9303-D0ACCC3FBCE1}" srcId="{8AE99CE2-A74E-714F-A00F-D4BBF9629C6B}" destId="{3811F8A5-B3D7-DD45-9773-DA78BC2CD3E4}" srcOrd="2" destOrd="0" parTransId="{8D8A8673-470A-9542-8E6A-975054F7CE80}" sibTransId="{4B57AA5F-FE5F-784D-8D4B-3232D3750AC2}"/>
    <dgm:cxn modelId="{8A43EFEB-FA91-8B4F-AD68-E4920511DEF6}" type="presParOf" srcId="{DDCA348B-175C-0149-802C-E6CDDC59ED83}" destId="{D8BB8D55-586B-5C46-9640-85ED2323D327}" srcOrd="0" destOrd="0" presId="urn:microsoft.com/office/officeart/2005/8/layout/list1"/>
    <dgm:cxn modelId="{C930A57F-2D74-BE4D-80F1-841F58E65EDF}" type="presParOf" srcId="{D8BB8D55-586B-5C46-9640-85ED2323D327}" destId="{38EACF35-59DE-484A-A180-057B31B8368A}" srcOrd="0" destOrd="0" presId="urn:microsoft.com/office/officeart/2005/8/layout/list1"/>
    <dgm:cxn modelId="{2056C025-508D-E343-8C6C-3B5B106B9260}" type="presParOf" srcId="{D8BB8D55-586B-5C46-9640-85ED2323D327}" destId="{215968EA-A477-E74B-ACB9-03D6A3181700}" srcOrd="1" destOrd="0" presId="urn:microsoft.com/office/officeart/2005/8/layout/list1"/>
    <dgm:cxn modelId="{98A137D0-0491-C944-BFC3-5D57E734FFA6}" type="presParOf" srcId="{DDCA348B-175C-0149-802C-E6CDDC59ED83}" destId="{38DAFDA1-DF74-354B-8750-C8DF8F7D35FD}" srcOrd="1" destOrd="0" presId="urn:microsoft.com/office/officeart/2005/8/layout/list1"/>
    <dgm:cxn modelId="{FBAADA3B-48EC-114F-A544-701BD580B59D}" type="presParOf" srcId="{DDCA348B-175C-0149-802C-E6CDDC59ED83}" destId="{7A4BCC21-31A3-5F46-9344-B8D70F1B35E1}" srcOrd="2" destOrd="0" presId="urn:microsoft.com/office/officeart/2005/8/layout/list1"/>
    <dgm:cxn modelId="{96A97044-C148-2F42-894C-48754D735D7A}" type="presParOf" srcId="{DDCA348B-175C-0149-802C-E6CDDC59ED83}" destId="{DC938799-B5CC-3B42-AD32-2A60058954F7}" srcOrd="3" destOrd="0" presId="urn:microsoft.com/office/officeart/2005/8/layout/list1"/>
    <dgm:cxn modelId="{C4E24725-4193-C840-9D27-C011E156D52B}" type="presParOf" srcId="{DDCA348B-175C-0149-802C-E6CDDC59ED83}" destId="{A14635FD-95EC-3544-B76B-A9FE2ABF6EDB}" srcOrd="4" destOrd="0" presId="urn:microsoft.com/office/officeart/2005/8/layout/list1"/>
    <dgm:cxn modelId="{FCA18E08-6367-1B4D-AF25-7E9405AE375F}" type="presParOf" srcId="{A14635FD-95EC-3544-B76B-A9FE2ABF6EDB}" destId="{F181389B-D392-5F41-82E2-8E8B18EB0FD6}" srcOrd="0" destOrd="0" presId="urn:microsoft.com/office/officeart/2005/8/layout/list1"/>
    <dgm:cxn modelId="{1CD85D7D-2C48-F34A-91D5-ACB5F37B7254}" type="presParOf" srcId="{A14635FD-95EC-3544-B76B-A9FE2ABF6EDB}" destId="{DFB8D732-BDD7-7B48-B4A9-C5BDB8CB9199}" srcOrd="1" destOrd="0" presId="urn:microsoft.com/office/officeart/2005/8/layout/list1"/>
    <dgm:cxn modelId="{01A0BD6C-81ED-E14C-B3CB-DF8A7D979AC2}" type="presParOf" srcId="{DDCA348B-175C-0149-802C-E6CDDC59ED83}" destId="{9F88E368-83E4-7841-BE1A-A4A67DFB1A81}" srcOrd="5" destOrd="0" presId="urn:microsoft.com/office/officeart/2005/8/layout/list1"/>
    <dgm:cxn modelId="{47BF3F6D-E82E-214B-9B1D-51EAD012A51D}" type="presParOf" srcId="{DDCA348B-175C-0149-802C-E6CDDC59ED83}" destId="{EAE0097F-BDB1-8A42-A066-8A310D2E8EB4}" srcOrd="6" destOrd="0" presId="urn:microsoft.com/office/officeart/2005/8/layout/list1"/>
    <dgm:cxn modelId="{C14C784F-0551-4C4E-8147-4BDB6ACF7172}" type="presParOf" srcId="{DDCA348B-175C-0149-802C-E6CDDC59ED83}" destId="{1CF4AF0E-963E-5345-90AE-5321E12EAE5D}" srcOrd="7" destOrd="0" presId="urn:microsoft.com/office/officeart/2005/8/layout/list1"/>
    <dgm:cxn modelId="{FC87F145-F972-F44F-A648-F40AFDD38733}" type="presParOf" srcId="{DDCA348B-175C-0149-802C-E6CDDC59ED83}" destId="{F9A361AA-AD5C-2746-8CAF-8B76C4DB11E6}" srcOrd="8" destOrd="0" presId="urn:microsoft.com/office/officeart/2005/8/layout/list1"/>
    <dgm:cxn modelId="{8A4CA272-8A24-B740-A7C5-4CAE94E4F147}" type="presParOf" srcId="{F9A361AA-AD5C-2746-8CAF-8B76C4DB11E6}" destId="{0A7251B4-AC29-684A-81A8-C8AAAF3A5A9E}" srcOrd="0" destOrd="0" presId="urn:microsoft.com/office/officeart/2005/8/layout/list1"/>
    <dgm:cxn modelId="{DC1BB4FC-F070-1549-B34B-2F65BBE6AD03}" type="presParOf" srcId="{F9A361AA-AD5C-2746-8CAF-8B76C4DB11E6}" destId="{92061BAA-F58D-C242-B058-AD68CFA6F26C}" srcOrd="1" destOrd="0" presId="urn:microsoft.com/office/officeart/2005/8/layout/list1"/>
    <dgm:cxn modelId="{CC5E750E-F34B-3B4D-ABAD-BEE18A1E42F1}" type="presParOf" srcId="{DDCA348B-175C-0149-802C-E6CDDC59ED83}" destId="{CFEAB8C9-A4D7-8447-A630-9E73B3C40C1C}" srcOrd="9" destOrd="0" presId="urn:microsoft.com/office/officeart/2005/8/layout/list1"/>
    <dgm:cxn modelId="{6CA82E31-74A5-A845-8EFD-F174BCCBCAF0}" type="presParOf" srcId="{DDCA348B-175C-0149-802C-E6CDDC59ED83}" destId="{9787D893-133D-9444-9698-318EA7EAB7B2}" srcOrd="10" destOrd="0" presId="urn:microsoft.com/office/officeart/2005/8/layout/list1"/>
    <dgm:cxn modelId="{8F4A5767-FD5E-4241-AD35-396A0C5C84DF}" type="presParOf" srcId="{DDCA348B-175C-0149-802C-E6CDDC59ED83}" destId="{0CEDBE61-22F4-5746-8617-9E239FD84CFF}" srcOrd="11" destOrd="0" presId="urn:microsoft.com/office/officeart/2005/8/layout/list1"/>
    <dgm:cxn modelId="{AFC76DBF-66E7-EC47-BB62-2C7B51E9C69C}" type="presParOf" srcId="{DDCA348B-175C-0149-802C-E6CDDC59ED83}" destId="{BE86ABD1-30BA-C04C-8D0D-FC56EC92415A}" srcOrd="12" destOrd="0" presId="urn:microsoft.com/office/officeart/2005/8/layout/list1"/>
    <dgm:cxn modelId="{8C5D25BA-B93D-9345-A2D1-9505A2857AAA}" type="presParOf" srcId="{BE86ABD1-30BA-C04C-8D0D-FC56EC92415A}" destId="{A85698A5-A2DA-924B-9387-0A59A3B47749}" srcOrd="0" destOrd="0" presId="urn:microsoft.com/office/officeart/2005/8/layout/list1"/>
    <dgm:cxn modelId="{22343B7B-379B-AC49-A472-C0ED3ED893D5}" type="presParOf" srcId="{BE86ABD1-30BA-C04C-8D0D-FC56EC92415A}" destId="{3381B3AF-51A6-054D-9E1B-969CC04414B2}" srcOrd="1" destOrd="0" presId="urn:microsoft.com/office/officeart/2005/8/layout/list1"/>
    <dgm:cxn modelId="{057FA933-09B8-504E-91E3-95D29C2CF3C8}" type="presParOf" srcId="{DDCA348B-175C-0149-802C-E6CDDC59ED83}" destId="{465CFC1F-9425-1946-B544-F022F867462B}" srcOrd="13" destOrd="0" presId="urn:microsoft.com/office/officeart/2005/8/layout/list1"/>
    <dgm:cxn modelId="{4203B1AA-F92C-BC42-A08D-2088E7758E61}" type="presParOf" srcId="{DDCA348B-175C-0149-802C-E6CDDC59ED83}" destId="{35564FCC-4427-EC4C-89B8-51C5136A5726}" srcOrd="14" destOrd="0" presId="urn:microsoft.com/office/officeart/2005/8/layout/list1"/>
    <dgm:cxn modelId="{AC2A4E5D-58A9-EB43-BED6-09E80898834C}" type="presParOf" srcId="{DDCA348B-175C-0149-802C-E6CDDC59ED83}" destId="{ECFA749D-5F3D-9E4A-9A5A-FEEDF91A81A4}" srcOrd="15" destOrd="0" presId="urn:microsoft.com/office/officeart/2005/8/layout/list1"/>
    <dgm:cxn modelId="{A8648513-106F-0A40-B6D7-68CABDDA86AF}" type="presParOf" srcId="{DDCA348B-175C-0149-802C-E6CDDC59ED83}" destId="{CB85A2FE-7EE8-E947-9794-BC6D75A876A5}" srcOrd="16" destOrd="0" presId="urn:microsoft.com/office/officeart/2005/8/layout/list1"/>
    <dgm:cxn modelId="{873EE03F-8CE2-6B43-945B-38021930225B}" type="presParOf" srcId="{CB85A2FE-7EE8-E947-9794-BC6D75A876A5}" destId="{14229BD0-D584-2748-B19C-3D1BA1C256AB}" srcOrd="0" destOrd="0" presId="urn:microsoft.com/office/officeart/2005/8/layout/list1"/>
    <dgm:cxn modelId="{158F4415-2A6E-2349-8A6B-2DE672B23BF3}" type="presParOf" srcId="{CB85A2FE-7EE8-E947-9794-BC6D75A876A5}" destId="{49A3ECC5-2197-CD40-AC55-61D9659919F4}" srcOrd="1" destOrd="0" presId="urn:microsoft.com/office/officeart/2005/8/layout/list1"/>
    <dgm:cxn modelId="{6C80E0B1-CBE0-B54D-AEA8-E3E4F3538ECC}" type="presParOf" srcId="{DDCA348B-175C-0149-802C-E6CDDC59ED83}" destId="{B14523BE-0830-3346-9E21-7E192AF1FC2B}" srcOrd="17" destOrd="0" presId="urn:microsoft.com/office/officeart/2005/8/layout/list1"/>
    <dgm:cxn modelId="{0520E844-326F-EB45-ADFA-3E8E6A00B952}" type="presParOf" srcId="{DDCA348B-175C-0149-802C-E6CDDC59ED83}" destId="{5B091131-E1F8-FD4A-9980-7F7950EE7EE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BCC21-31A3-5F46-9344-B8D70F1B35E1}">
      <dsp:nvSpPr>
        <dsp:cNvPr id="0" name=""/>
        <dsp:cNvSpPr/>
      </dsp:nvSpPr>
      <dsp:spPr>
        <a:xfrm>
          <a:off x="0" y="15393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Case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</dsp:txBody>
      <dsp:txXfrm>
        <a:off x="0" y="153932"/>
        <a:ext cx="5885793" cy="793799"/>
      </dsp:txXfrm>
    </dsp:sp>
    <dsp:sp modelId="{215968EA-A477-E74B-ACB9-03D6A3181700}">
      <dsp:nvSpPr>
        <dsp:cNvPr id="0" name=""/>
        <dsp:cNvSpPr/>
      </dsp:nvSpPr>
      <dsp:spPr>
        <a:xfrm>
          <a:off x="294289" y="2109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 (I) Case Reports</a:t>
          </a:r>
        </a:p>
      </dsp:txBody>
      <dsp:txXfrm>
        <a:off x="307258" y="34061"/>
        <a:ext cx="4094117" cy="239742"/>
      </dsp:txXfrm>
    </dsp:sp>
    <dsp:sp modelId="{EAE0097F-BDB1-8A42-A066-8A310D2E8EB4}">
      <dsp:nvSpPr>
        <dsp:cNvPr id="0" name=""/>
        <dsp:cNvSpPr/>
      </dsp:nvSpPr>
      <dsp:spPr>
        <a:xfrm>
          <a:off x="0" y="1129172"/>
          <a:ext cx="5885793" cy="935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Clinical Significance/Service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</a:t>
          </a:r>
        </a:p>
      </dsp:txBody>
      <dsp:txXfrm>
        <a:off x="0" y="1129172"/>
        <a:ext cx="5885793" cy="935549"/>
      </dsp:txXfrm>
    </dsp:sp>
    <dsp:sp modelId="{DFB8D732-BDD7-7B48-B4A9-C5BDB8CB9199}">
      <dsp:nvSpPr>
        <dsp:cNvPr id="0" name=""/>
        <dsp:cNvSpPr/>
      </dsp:nvSpPr>
      <dsp:spPr>
        <a:xfrm>
          <a:off x="294289" y="99633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(II) Education/Training</a:t>
          </a:r>
        </a:p>
      </dsp:txBody>
      <dsp:txXfrm>
        <a:off x="307258" y="1009301"/>
        <a:ext cx="4094117" cy="239742"/>
      </dsp:txXfrm>
    </dsp:sp>
    <dsp:sp modelId="{9787D893-133D-9444-9698-318EA7EAB7B2}">
      <dsp:nvSpPr>
        <dsp:cNvPr id="0" name=""/>
        <dsp:cNvSpPr/>
      </dsp:nvSpPr>
      <dsp:spPr>
        <a:xfrm>
          <a:off x="0" y="224616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Service of Program/Background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 </a:t>
          </a:r>
        </a:p>
      </dsp:txBody>
      <dsp:txXfrm>
        <a:off x="0" y="2246162"/>
        <a:ext cx="5885793" cy="793799"/>
      </dsp:txXfrm>
    </dsp:sp>
    <dsp:sp modelId="{92061BAA-F58D-C242-B058-AD68CFA6F26C}">
      <dsp:nvSpPr>
        <dsp:cNvPr id="0" name=""/>
        <dsp:cNvSpPr/>
      </dsp:nvSpPr>
      <dsp:spPr>
        <a:xfrm>
          <a:off x="294289" y="211332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(III) Hot Topic</a:t>
          </a:r>
        </a:p>
      </dsp:txBody>
      <dsp:txXfrm>
        <a:off x="307258" y="2126291"/>
        <a:ext cx="4094117" cy="239742"/>
      </dsp:txXfrm>
    </dsp:sp>
    <dsp:sp modelId="{35564FCC-4427-EC4C-89B8-51C5136A5726}">
      <dsp:nvSpPr>
        <dsp:cNvPr id="0" name=""/>
        <dsp:cNvSpPr/>
      </dsp:nvSpPr>
      <dsp:spPr>
        <a:xfrm>
          <a:off x="0" y="322140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Research Question/Hypothesis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Study Design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Conclusions</a:t>
          </a:r>
        </a:p>
      </dsp:txBody>
      <dsp:txXfrm>
        <a:off x="0" y="3221402"/>
        <a:ext cx="5885793" cy="1077299"/>
      </dsp:txXfrm>
    </dsp:sp>
    <dsp:sp modelId="{3381B3AF-51A6-054D-9E1B-969CC04414B2}">
      <dsp:nvSpPr>
        <dsp:cNvPr id="0" name=""/>
        <dsp:cNvSpPr/>
      </dsp:nvSpPr>
      <dsp:spPr>
        <a:xfrm>
          <a:off x="294289" y="308856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(IV) Original Research</a:t>
          </a:r>
        </a:p>
      </dsp:txBody>
      <dsp:txXfrm>
        <a:off x="307258" y="3101531"/>
        <a:ext cx="4094117" cy="239742"/>
      </dsp:txXfrm>
    </dsp:sp>
    <dsp:sp modelId="{5B091131-E1F8-FD4A-9980-7F7950EE7EE8}">
      <dsp:nvSpPr>
        <dsp:cNvPr id="0" name=""/>
        <dsp:cNvSpPr/>
      </dsp:nvSpPr>
      <dsp:spPr>
        <a:xfrm>
          <a:off x="0" y="448014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Results/Primary Study Points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Other</a:t>
          </a:r>
        </a:p>
      </dsp:txBody>
      <dsp:txXfrm>
        <a:off x="0" y="4480142"/>
        <a:ext cx="5885793" cy="1077299"/>
      </dsp:txXfrm>
    </dsp:sp>
    <dsp:sp modelId="{49A3ECC5-2197-CD40-AC55-61D9659919F4}">
      <dsp:nvSpPr>
        <dsp:cNvPr id="0" name=""/>
        <dsp:cNvSpPr/>
      </dsp:nvSpPr>
      <dsp:spPr>
        <a:xfrm>
          <a:off x="294289" y="434730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(V) Reviews</a:t>
          </a:r>
        </a:p>
      </dsp:txBody>
      <dsp:txXfrm>
        <a:off x="307258" y="4360271"/>
        <a:ext cx="4094117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289D72-D437-D1A0-6F91-5841654A86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945C3-51D5-5709-F151-53D67AA8ED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06FA-E21E-4EBA-BB37-6482FF98B0DE}" type="datetimeFigureOut">
              <a:rPr lang="en-US" smtClean="0"/>
              <a:t>12/23/24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64A15-FC43-597E-4310-14510CEFC9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E972C-5B49-6E51-4031-EF6A1C51A6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796E2-4D96-468D-934A-65075F0C3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3BBD-EDC3-4A44-8DF1-AE640D4AE03E}" type="datetimeFigureOut">
              <a:rPr lang="en-US" smtClean="0"/>
              <a:t>12/23/24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6C71-6D4E-EB41-A415-095F3E36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C917-31FD-AE85-BC53-76D9B32B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12D77-99E9-D085-DEF8-BBCFFE93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FA3F5-793A-603A-0B4A-DCFF9BDE9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3DBD8-3D53-4E69-43B9-75D8B4999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0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198D-8E41-FDC3-B734-B108FD0B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47BC0-9AEC-D832-7C7A-1057087A3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B09E8-5A2B-B0DE-65F4-B8A8B2AB6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2512-356E-5FF6-0627-E4B2A1EAB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9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1597-E426-C9AF-9541-6512356A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C2485-2B4D-C529-41EF-14BAA93F4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32648-B845-35FE-44E6-2DE2A4461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B6FB-80CE-F7DA-C973-2FDB13B66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5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B3435-B33F-87C7-38C0-5056B11B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CCB02-33A8-5B27-A7D4-CD0817622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35477-EBD9-82F7-FBB3-5190918F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722A1-117C-D538-241F-CE9565A79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Poster Submission Link: https://</a:t>
            </a:r>
            <a:r>
              <a:rPr lang="en-US" err="1"/>
              <a:t>www.ncoda.org</a:t>
            </a:r>
            <a:r>
              <a:rPr lang="en-US"/>
              <a:t>/poster-call/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5F90-727E-3043-F389-1BEC87A8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FCF63-C432-8FF2-6177-BB1E9CF19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260F9-696B-78B8-B39E-0168A7564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607C-C98B-C747-A807-7F8032EDC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9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DDCB-8F89-E98D-8684-C3FCC115E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CEA0F-01B2-C502-01A3-1E56F36E3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613EC-C6A8-2129-59D2-42A5C8F62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B7B0E-D6E9-331C-1134-560C45A42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7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4D93F4-A29D-4E08-A7EC-ADF10973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88"/>
            <a:ext cx="12188946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D6593-21C3-4528-B3B4-446C0B0B5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3" y="1753341"/>
            <a:ext cx="10515600" cy="666101"/>
          </a:xfrm>
        </p:spPr>
        <p:txBody>
          <a:bodyPr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69A3E-0889-64D8-CD3A-C946188B8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8266" y="317904"/>
            <a:ext cx="3035469" cy="98206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A83B59B-A473-FCBB-4BD1-D85D92C91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961" y="316430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98B87E2-DD89-A04B-0CAD-1F6F11D3E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9795" y="5273612"/>
            <a:ext cx="887413" cy="4000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044729-5421-80F7-7B14-2B6D0593A6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9549" y="349056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08E9DCA-6AFF-A003-767C-CBFE69DC10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3961" y="4120874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F5F55F-335C-7BA9-1F22-F9721DC06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549" y="4447141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5" name="Picture 14" descr="A red circle with white text&#10;&#10;Description automatically generated">
            <a:extLst>
              <a:ext uri="{FF2B5EF4-FFF2-40B4-BE49-F238E27FC236}">
                <a16:creationId xmlns:a16="http://schemas.microsoft.com/office/drawing/2014/main" id="{BE365D77-2B56-E687-0EF5-01BB188424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C50E10-5FD5-D1DE-EF9E-A6791F5E04C8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9651E-033C-20D0-CA4B-89B0BE37E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" r="622"/>
          <a:stretch/>
        </p:blipFill>
        <p:spPr>
          <a:xfrm>
            <a:off x="0" y="-100817"/>
            <a:ext cx="12192000" cy="15925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8982" y="262013"/>
            <a:ext cx="1152384" cy="599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49C14-11F8-8CFF-15DE-2DBE60D78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58" y="1491752"/>
            <a:ext cx="11110913" cy="15359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pPr lvl="0"/>
            <a:r>
              <a:rPr lang="en-US"/>
              <a:t>Question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AF5D19-8E47-0DF3-13EB-8483BADC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3" name="Picture 12" descr="A red circle with white text&#10;&#10;Description automatically generated">
            <a:extLst>
              <a:ext uri="{FF2B5EF4-FFF2-40B4-BE49-F238E27FC236}">
                <a16:creationId xmlns:a16="http://schemas.microsoft.com/office/drawing/2014/main" id="{D550A128-FBC4-81D2-7195-193DDC6F7A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4628EF-E615-437E-1530-AC1EF4641ECF}"/>
              </a:ext>
            </a:extLst>
          </p:cNvPr>
          <p:cNvSpPr/>
          <p:nvPr userDrawn="1"/>
        </p:nvSpPr>
        <p:spPr>
          <a:xfrm>
            <a:off x="10079795" y="6147735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92F49-E113-8121-ED12-A0345B960EF0}"/>
              </a:ext>
            </a:extLst>
          </p:cNvPr>
          <p:cNvSpPr txBox="1"/>
          <p:nvPr userDrawn="1"/>
        </p:nvSpPr>
        <p:spPr>
          <a:xfrm>
            <a:off x="620758" y="152063"/>
            <a:ext cx="3043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25585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E493-9B1F-953A-5F2B-E39A7680105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95103-7E6A-192B-36F7-8643CEAD4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258" y="1089036"/>
            <a:ext cx="11146655" cy="449501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summary</a:t>
            </a:r>
          </a:p>
        </p:txBody>
      </p:sp>
      <p:pic>
        <p:nvPicPr>
          <p:cNvPr id="8" name="Picture 7" descr="A red circle with white text&#10;&#10;Description automatically generated">
            <a:extLst>
              <a:ext uri="{FF2B5EF4-FFF2-40B4-BE49-F238E27FC236}">
                <a16:creationId xmlns:a16="http://schemas.microsoft.com/office/drawing/2014/main" id="{4A0549E2-E8B5-1EB5-96F9-B61D142EA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AFAF5B-C9AD-2E8B-3804-F7BDF9740F30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2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2641A-1972-80DF-541D-3B0B06D7A4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1653B-54CE-3F29-3C8F-0C578B108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4C797-56AC-DF88-558C-503E142B44D0}"/>
              </a:ext>
            </a:extLst>
          </p:cNvPr>
          <p:cNvSpPr txBox="1"/>
          <p:nvPr userDrawn="1"/>
        </p:nvSpPr>
        <p:spPr>
          <a:xfrm>
            <a:off x="3237147" y="2376882"/>
            <a:ext cx="5909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Question and Answer</a:t>
            </a:r>
          </a:p>
        </p:txBody>
      </p:sp>
      <p:pic>
        <p:nvPicPr>
          <p:cNvPr id="13" name="Graphic 12" descr="Badge Question Mark with solid fill">
            <a:extLst>
              <a:ext uri="{FF2B5EF4-FFF2-40B4-BE49-F238E27FC236}">
                <a16:creationId xmlns:a16="http://schemas.microsoft.com/office/drawing/2014/main" id="{738FD3D2-CE61-07D5-9C62-8A126865C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4663" y="3146323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66DD12-D14E-5EAD-36FA-DAEB3AD242FD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943FA-F2C3-DEC7-41C0-798F3DC9DA4E}"/>
              </a:ext>
            </a:extLst>
          </p:cNvPr>
          <p:cNvSpPr txBox="1"/>
          <p:nvPr userDrawn="1"/>
        </p:nvSpPr>
        <p:spPr>
          <a:xfrm>
            <a:off x="3395932" y="3822728"/>
            <a:ext cx="540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CE Code: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A925DF-7ECF-0F84-264D-C4BEF9894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8119" y="4695291"/>
            <a:ext cx="3015762" cy="553916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/>
              <a:t>Place Code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5B9D63-DDC8-7145-8EE5-CE30DB5EB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pic>
        <p:nvPicPr>
          <p:cNvPr id="14" name="Picture 13" descr="A red circle with white text&#10;&#10;Description automatically generated">
            <a:extLst>
              <a:ext uri="{FF2B5EF4-FFF2-40B4-BE49-F238E27FC236}">
                <a16:creationId xmlns:a16="http://schemas.microsoft.com/office/drawing/2014/main" id="{82FA0E0D-E57A-8889-B24B-4E6D77076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3" y="5790334"/>
            <a:ext cx="750743" cy="971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4EB902-DE5B-D59F-7D09-1397EE7364B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93616A-FF74-2B7D-EA3C-57BFA159F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70810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AB0585-21FA-F7EC-C5EF-7142C822B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0BC04FE-6DD7-F39E-788D-A9DB3EEBF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5488" y="3542205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9A5D04-9F94-0E9D-191D-A1D14676A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76" y="3868472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11328E-7222-85B4-7E59-7A9167D7A0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5488" y="452995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077CFBD-AA55-F27C-C3AE-49974074EE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076" y="485621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E0380-49E6-4F8C-2A1B-57CA05D55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13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962DA77C-4940-0693-2DDC-5C47291B8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CB52AC7E-2F20-9271-20CC-705643D2A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979962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98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" y="-14514"/>
            <a:ext cx="12188948" cy="6857997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E8C52E0B-EBB6-6B8F-D5F3-C7D5544DCB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28C9D101-03EA-CA8E-5583-0F5D5BB23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3" y="887494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3CEFC-A0D2-96E9-2FD3-70FA39682A2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Objectives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04E8F3-0E45-1F01-BA3D-48E7C2933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259" y="1089037"/>
            <a:ext cx="10889202" cy="4477262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objectives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8BAF76BC-5F0E-E640-581A-EDD418699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C7FE21-23D6-1BB7-224D-0ABD8910D16B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 NCODA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of healthcare colleagues">
            <a:extLst>
              <a:ext uri="{FF2B5EF4-FFF2-40B4-BE49-F238E27FC236}">
                <a16:creationId xmlns:a16="http://schemas.microsoft.com/office/drawing/2014/main" id="{DD29A154-8D78-F088-3CD9-D36B7EC19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353"/>
            <a:ext cx="12192001" cy="7801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8FBF0-00AB-CCD0-6E48-E014367C6824}"/>
              </a:ext>
            </a:extLst>
          </p:cNvPr>
          <p:cNvSpPr txBox="1"/>
          <p:nvPr userDrawn="1"/>
        </p:nvSpPr>
        <p:spPr>
          <a:xfrm>
            <a:off x="175930" y="-83570"/>
            <a:ext cx="55789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accent1"/>
                </a:solidFill>
              </a:rPr>
              <a:t>Join NCODA</a:t>
            </a:r>
          </a:p>
          <a:p>
            <a:r>
              <a:rPr lang="en-US" sz="8000">
                <a:solidFill>
                  <a:schemeClr val="accent1"/>
                </a:solidFill>
              </a:rPr>
              <a:t>Today!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A5EC7-B865-DCD5-018F-B42089A75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904" y="3612614"/>
            <a:ext cx="3049784" cy="30263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7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36C4A-7656-8052-85AC-90A2F4EE7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718"/>
            <a:ext cx="12192000" cy="68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15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l Monthly 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278890A-F8AF-5F54-6B86-BEEA39460B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39" y="1846618"/>
            <a:ext cx="7179519" cy="24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Memb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F4087E-C9DA-224A-8893-25C50CDDD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62793-4028-C851-D535-D64905AB3C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6153" y="2258636"/>
            <a:ext cx="5266403" cy="197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0340F-F9A6-8617-AF2D-1669A425E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89" r="3148"/>
          <a:stretch/>
        </p:blipFill>
        <p:spPr>
          <a:xfrm>
            <a:off x="3741173" y="2282200"/>
            <a:ext cx="4316362" cy="193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9C17F-A68B-D0BB-D200-50E0BF6C7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188" r="4659"/>
          <a:stretch/>
        </p:blipFill>
        <p:spPr>
          <a:xfrm>
            <a:off x="3741173" y="2209671"/>
            <a:ext cx="4316362" cy="2077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893C9-F8A8-1AF5-F741-B0644A7F7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31" r="3910"/>
          <a:stretch/>
        </p:blipFill>
        <p:spPr>
          <a:xfrm>
            <a:off x="2615380" y="2385954"/>
            <a:ext cx="6567948" cy="1724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6576-D23C-9AB3-144E-948F82436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2279"/>
          <a:stretch/>
        </p:blipFill>
        <p:spPr>
          <a:xfrm>
            <a:off x="3687824" y="2681199"/>
            <a:ext cx="4423061" cy="1134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66415-EF73-34D6-D407-B18E8B4FA3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22074" y="2376275"/>
            <a:ext cx="5154561" cy="174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73677-E5D5-8D27-2432-EED87563B76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0768" y="2422851"/>
            <a:ext cx="4517173" cy="1650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BE478-E7FB-0F31-2E94-B346548818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774" y="2572825"/>
            <a:ext cx="4069161" cy="1350827"/>
          </a:xfrm>
          <a:prstGeom prst="rect">
            <a:avLst/>
          </a:prstGeom>
        </p:spPr>
      </p:pic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29F9FA68-71B7-6C39-F976-F1D1914CAC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F5924A-5385-7288-589D-A30612C92AC6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CA55FB-2598-EF76-F1FF-315CD2F28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96" t="6987" r="553"/>
          <a:stretch/>
        </p:blipFill>
        <p:spPr>
          <a:xfrm>
            <a:off x="-1" y="-74608"/>
            <a:ext cx="12188945" cy="207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54FC20-2AC1-B52B-118D-71564E2632B1}"/>
              </a:ext>
            </a:extLst>
          </p:cNvPr>
          <p:cNvSpPr txBox="1"/>
          <p:nvPr userDrawn="1"/>
        </p:nvSpPr>
        <p:spPr>
          <a:xfrm>
            <a:off x="2615380" y="252663"/>
            <a:ext cx="6973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NCODA Member Resources</a:t>
            </a:r>
          </a:p>
        </p:txBody>
      </p:sp>
    </p:spTree>
    <p:extLst>
      <p:ext uri="{BB962C8B-B14F-4D97-AF65-F5344CB8AC3E}">
        <p14:creationId xmlns:p14="http://schemas.microsoft.com/office/powerpoint/2010/main" val="869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2A885B-D808-AB60-E8BA-A2E3AAC2CE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D1AA7B-AA18-F712-86D6-6A881C8A5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6" name="Picture 5" descr="A red circle with white text&#10;&#10;Description automatically generated">
            <a:extLst>
              <a:ext uri="{FF2B5EF4-FFF2-40B4-BE49-F238E27FC236}">
                <a16:creationId xmlns:a16="http://schemas.microsoft.com/office/drawing/2014/main" id="{A9D6DE86-4CAE-27B5-3EC4-F89C45AD4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2F257-A891-B664-057B-CDA2CCA625F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itiona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8104-DC0E-E541-7B3A-727CD63814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02605-6FF5-59A7-526F-961501F50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F9B33-B7F5-8F78-D5BB-841C7B8DF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3A2EF99B-AE06-FB09-5B2F-F9FC597D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F3B59F-EB52-DE52-E724-D9C8D1E6113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0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54FB0D-48A4-4B74-9310-02788C0389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BBDCD-111C-407F-80B7-773428B2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 b="1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18A4BE-FF48-45F3-A8D6-D190FB5F1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3E53CA1C-409C-A7C8-34A6-1E0A07CE0B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49C80A-E2CC-D194-8B3A-12326D183B9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D2478-3D36-7524-2498-936C52514CD3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Disclosures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8BBA01-FA6F-C863-5551-774B445BC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259" y="1089037"/>
            <a:ext cx="7941816" cy="418786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State any disclosures here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Leave the following statement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are no relevant conflicts of interest to disclose for this presentation.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8C57E2-F3B6-2F48-1159-35230CFFD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1BCE1-95A7-63D1-C9FE-BFBE5B9DCBB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7FBD24-209E-4A4C-BC03-4AF15AB69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0786" y="2345832"/>
            <a:ext cx="869042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5" name="Picture 4" descr="A red circle with white text&#10;&#10;Description automatically generated">
            <a:extLst>
              <a:ext uri="{FF2B5EF4-FFF2-40B4-BE49-F238E27FC236}">
                <a16:creationId xmlns:a16="http://schemas.microsoft.com/office/drawing/2014/main" id="{51F9D563-79DB-C91B-93C1-C1C70A1A0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5D14C4-1D98-6D5B-24EC-5C8D6C42D1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EA315-427F-444F-833F-7F6F2507F9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25118-3224-1564-26D1-3B6A254BA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C54B8C-3678-5718-B975-78205CE4CA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D3FB222-E9A7-4A0A-2121-1EC69E91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B5E330-0C4E-867E-D744-E629565100B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/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68295-4DFE-4EB9-836F-8727D2BA75A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B51-2C8E-4E2B-8971-86456C14F0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39C9E-5D43-4B3A-A379-C0495E82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804E99-3CA1-43F2-F4BE-68D466310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0" name="Picture 9" descr="A red circle with white text&#10;&#10;Description automatically generated">
            <a:extLst>
              <a:ext uri="{FF2B5EF4-FFF2-40B4-BE49-F238E27FC236}">
                <a16:creationId xmlns:a16="http://schemas.microsoft.com/office/drawing/2014/main" id="{13C55016-EB30-89A4-FE83-CA246FB3B1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6634B2-F778-1947-83EE-EE873F81457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Plan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7C0F35-E6D4-EDA8-FC30-C9C42509DE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583EC-C79C-771C-1B77-C2F68621B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957B8D-5203-E6E9-BEFD-7E7E1B0707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6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8C9727-A031-9863-6548-1DEB515D0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296CCE-CB35-E3D8-B39E-5E1B452AB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1897E48-4034-BA2F-A3DF-052044E580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7AFF17-1584-29D6-07E0-38FE83D80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5D494247-3385-7298-6833-086C9C96B3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5F94C4-ECF2-F727-B817-9EB11F880647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23271-9D28-CBBA-15CB-3AB09431962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725" y="304800"/>
            <a:ext cx="7172325" cy="5286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image or smart art with no text content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84B65-235E-9C64-10E9-A721080F4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9" name="Picture 8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437386-90B6-8773-33D3-329F7F391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371809-8223-082D-8163-3839FD50783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4BB52-9DEE-4275-B44C-55F0EFFB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AD229-6150-48CD-84A0-A79C76AB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A98B-79B8-4B10-8E5F-B95B0000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A74D-7A9D-476D-819F-FAB6CF09B831}" type="datetimeFigureOut">
              <a:rPr lang="en-US" smtClean="0"/>
              <a:t>12/23/24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C688C-E590-49A1-9E08-E517E8E38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29E2-A1D3-49BB-AF59-B9A01CB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837B-3A9B-48D8-BF4F-17F6D3CB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2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1" r:id="rId4"/>
    <p:sldLayoutId id="2147483650" r:id="rId5"/>
    <p:sldLayoutId id="2147483652" r:id="rId6"/>
    <p:sldLayoutId id="2147483670" r:id="rId7"/>
    <p:sldLayoutId id="2147483676" r:id="rId8"/>
    <p:sldLayoutId id="2147483699" r:id="rId9"/>
    <p:sldLayoutId id="2147483700" r:id="rId10"/>
    <p:sldLayoutId id="2147483654" r:id="rId11"/>
    <p:sldLayoutId id="2147483701" r:id="rId12"/>
    <p:sldLayoutId id="2147483702" r:id="rId13"/>
    <p:sldLayoutId id="2147483703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4E9D-4C1A-AA93-F2DA-EFA751A0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CC33-C585-85BA-ECBF-8B0D00F5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BEE1A-B579-3A44-1C0F-931BD9B61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C240C0-FACD-4C26-A63D-DA064EC85036}" type="datetimeFigureOut">
              <a:rPr lang="en-US" smtClean="0"/>
              <a:pPr/>
              <a:t>12/23/24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2587-E376-C5B1-0B9C-11A33EE1D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86FE4-7248-BC78-2BDC-7E743504C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440174-6A6E-470C-BF7C-4FCE7C860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9" r:id="rId2"/>
    <p:sldLayoutId id="2147483672" r:id="rId3"/>
    <p:sldLayoutId id="2147483673" r:id="rId4"/>
    <p:sldLayoutId id="2147483674" r:id="rId5"/>
    <p:sldLayoutId id="2147483705" r:id="rId6"/>
    <p:sldLayoutId id="2147483707" r:id="rId7"/>
    <p:sldLayoutId id="214748370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0870C-35A2-4834-85BA-332567FB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FCE4-FFEC-7124-050F-92FA2E4C6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D7522-DCCF-DE7A-D850-F3A274AD6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C339B2-6F1A-48D9-9321-2AD1F033BC3C}" type="datetimeFigureOut">
              <a:rPr lang="en-US" smtClean="0"/>
              <a:t>12/23/24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C98E-986F-5F83-4120-8397CAD38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802A-E0B1-2750-60A8-37356C3EE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9BB6B-4D94-4549-B54A-BB9442DC2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osterpresentations@ncoda.or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osterpresentations@ncoda.org" TargetMode="External"/><Relationship Id="rId7" Type="http://schemas.openxmlformats.org/officeDocument/2006/relationships/hyperlink" Target="https://www.ncoda.org/poster-opportuniti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oper.bailey@ncoda.org" TargetMode="External"/><Relationship Id="rId5" Type="http://schemas.openxmlformats.org/officeDocument/2006/relationships/hyperlink" Target="mailto:mary.anderson@ncoda.org" TargetMode="External"/><Relationship Id="rId4" Type="http://schemas.openxmlformats.org/officeDocument/2006/relationships/hyperlink" Target="mailto:taryn.newsome@ncoda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A33C-4F7E-DB10-8C6B-A97759AD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954850-D427-53F8-C537-EE447622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Times New Roman"/>
              </a:rPr>
              <a:t>NCODA’s 2025 </a:t>
            </a:r>
            <a:br>
              <a:rPr lang="en-US"/>
            </a:br>
            <a:r>
              <a:rPr lang="en-US">
                <a:latin typeface="+mn-lt"/>
                <a:cs typeface="Times New Roman"/>
              </a:rPr>
              <a:t>Spring </a:t>
            </a:r>
            <a:r>
              <a:rPr lang="en-US">
                <a:cs typeface="Times New Roman"/>
              </a:rPr>
              <a:t>Forum </a:t>
            </a:r>
            <a:r>
              <a:rPr lang="en-US">
                <a:latin typeface="+mn-lt"/>
                <a:cs typeface="Times New Roman"/>
              </a:rPr>
              <a:t>Poster Deadlines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E832-B7F1-B3F9-5D9D-5E0C5159DC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9228" y="5306079"/>
            <a:ext cx="1855207" cy="4000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12/23/2024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77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57A003-F224-8BEE-BD54-4E67A0F635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Use 10-14pt font</a:t>
            </a:r>
          </a:p>
          <a:p>
            <a:r>
              <a:rPr lang="en-US" b="0" i="0" dirty="0"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PowerPoint (official specs: 16:9 , 1920×1080, 300dpi) or PDF format are preferred</a:t>
            </a:r>
            <a:endParaRPr lang="en-US" dirty="0"/>
          </a:p>
          <a:p>
            <a:r>
              <a:rPr lang="en-US" dirty="0"/>
              <a:t>Avoid blurry graphics</a:t>
            </a:r>
          </a:p>
          <a:p>
            <a:r>
              <a:rPr lang="en-US" dirty="0"/>
              <a:t>Ensure consistency in font type and size throughout</a:t>
            </a:r>
          </a:p>
          <a:p>
            <a:r>
              <a:rPr lang="en-US" dirty="0"/>
              <a:t>Instead of typing directly in shapes, use text overlays on shapes to maintain consistent font size</a:t>
            </a:r>
          </a:p>
          <a:p>
            <a:r>
              <a:rPr lang="en-US" dirty="0"/>
              <a:t>Stick to serif or sans-serif font, and avoid difficult-to-read fonts</a:t>
            </a:r>
          </a:p>
          <a:p>
            <a:r>
              <a:rPr lang="en-US" dirty="0"/>
              <a:t>Make sure all elements are properly aligned, as misalignment is more noticeable on the TV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FF37-199A-3EA3-C541-A58C5A12B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13187"/>
            <a:ext cx="5181600" cy="52914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Times New Roman"/>
              </a:rPr>
              <a:t>Do not include brand names in the title</a:t>
            </a:r>
          </a:p>
          <a:p>
            <a:r>
              <a:rPr lang="en-US" dirty="0">
                <a:cs typeface="Times New Roman"/>
              </a:rPr>
              <a:t>Avoid starting the title with “A”, “An”, or “The” </a:t>
            </a:r>
          </a:p>
          <a:p>
            <a:r>
              <a:rPr lang="en-US" dirty="0"/>
              <a:t>Spell out acronyms on their first use, e.g., over-the-counter (OTC)</a:t>
            </a:r>
          </a:p>
          <a:p>
            <a:r>
              <a:rPr lang="en-US" dirty="0"/>
              <a:t>If applicable, using callout boxes and arrows can effectively highlight key points</a:t>
            </a:r>
          </a:p>
          <a:p>
            <a:r>
              <a:rPr lang="en-US" dirty="0"/>
              <a:t>Format references according to the American Medical Association (AMA) style, including images</a:t>
            </a:r>
          </a:p>
          <a:p>
            <a:r>
              <a:rPr lang="en-US" dirty="0">
                <a:cs typeface="Times New Roman"/>
              </a:rPr>
              <a:t>If there isn’t enough space for references or additional information you’d like to share, you may add a QR code to link it (please double-check to ensure it works) </a:t>
            </a:r>
          </a:p>
          <a:p>
            <a:r>
              <a:rPr lang="en-US" dirty="0"/>
              <a:t>Prepare a 3–4-minute elevator speech summarizing your poster for your presentation date</a:t>
            </a:r>
          </a:p>
          <a:p>
            <a:r>
              <a:rPr lang="en-US" dirty="0"/>
              <a:t>If you have any questions, please contact </a:t>
            </a:r>
            <a:r>
              <a:rPr lang="en-US" dirty="0">
                <a:hlinkClick r:id="rId2"/>
              </a:rPr>
              <a:t>posterpresentations@ncoda.org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B50EF6-7370-60B4-B13A-DA051C09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Reminders</a:t>
            </a:r>
          </a:p>
        </p:txBody>
      </p:sp>
    </p:spTree>
    <p:extLst>
      <p:ext uri="{BB962C8B-B14F-4D97-AF65-F5344CB8AC3E}">
        <p14:creationId xmlns:p14="http://schemas.microsoft.com/office/powerpoint/2010/main" val="366542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74CD-B993-2D5B-20AF-364628E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Templates</a:t>
            </a:r>
          </a:p>
        </p:txBody>
      </p:sp>
    </p:spTree>
    <p:extLst>
      <p:ext uri="{BB962C8B-B14F-4D97-AF65-F5344CB8AC3E}">
        <p14:creationId xmlns:p14="http://schemas.microsoft.com/office/powerpoint/2010/main" val="427498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00E2-861D-DA01-04FD-5DB35E79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C312B-EFF8-FAAC-88C5-84EF77F20948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A5224-CE4D-1C8B-1698-3732FA56FA13}"/>
              </a:ext>
            </a:extLst>
          </p:cNvPr>
          <p:cNvSpPr/>
          <p:nvPr/>
        </p:nvSpPr>
        <p:spPr>
          <a:xfrm>
            <a:off x="159026" y="1936602"/>
            <a:ext cx="2822713" cy="349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FC5BB156-A160-6433-64B9-DAB061D22BAD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AC9BC-50FB-0C00-9AD0-15AE4D0790E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869F4-091A-7269-9A07-BB309BA12D42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FAE614-D542-6DA1-5C80-7B7CFACF5265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F1A3BAEE-130B-ED23-FE11-733627ACBAA4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CAA6F175-FE85-4693-3C89-F3970A672E1D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4E421FF6-E37E-3D26-A0A4-A2BDBB93BD8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80F3E92A-C056-7B8A-3733-221A01F6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: Single Corner Rounded 21">
            <a:extLst>
              <a:ext uri="{FF2B5EF4-FFF2-40B4-BE49-F238E27FC236}">
                <a16:creationId xmlns:a16="http://schemas.microsoft.com/office/drawing/2014/main" id="{55A7F6F1-FB6A-4493-0BAD-60786ED6A7C8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4AE31-C700-0902-5902-E62EF52F8AAC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answer.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Single Corner Rounded 2">
            <a:extLst>
              <a:ext uri="{FF2B5EF4-FFF2-40B4-BE49-F238E27FC236}">
                <a16:creationId xmlns:a16="http://schemas.microsoft.com/office/drawing/2014/main" id="{E4DA66F4-FE9B-F147-F533-35D7C74E0AE0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B15195-091C-CFB8-4CAF-16D980A6836A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15" name="Rectangle: Single Corner Rounded 21">
            <a:extLst>
              <a:ext uri="{FF2B5EF4-FFF2-40B4-BE49-F238E27FC236}">
                <a16:creationId xmlns:a16="http://schemas.microsoft.com/office/drawing/2014/main" id="{00750223-4891-1236-B590-E88EB8012146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D53D1-0E38-3D69-9D1A-AF7325B35B1B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947590-D525-AD3B-41D3-E7F7A3A69DEB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26F6-3563-5736-DCF9-7DFE2F2F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F5E8C-3727-D450-CA01-98B043502580}"/>
              </a:ext>
            </a:extLst>
          </p:cNvPr>
          <p:cNvSpPr/>
          <p:nvPr/>
        </p:nvSpPr>
        <p:spPr>
          <a:xfrm>
            <a:off x="159025" y="4543966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67220-58B5-E052-1915-C79B0E0C218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389BEF-A291-4B59-2A25-60BE1BCB4D21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7C0B04CD-6074-B11F-DDA8-B62E7E8497F2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2A4CC-4E0F-84FE-35D1-EC8668B6328D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36D90-34F1-92EE-76E6-10A9F770C13E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637929-0B0B-C953-621A-5A8B1CBB6729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550DE688-35BD-407F-8051-31EAA0775B2D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011DE2-C911-E05A-2825-AED51F4C0AA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CF0C33D2-283D-A8E8-9E2C-91998674B7FA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1E23F192-8DB6-F956-DBDD-3F8D3159BBDE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BAE81C8D-6278-B3EA-5491-C3F625EC2B3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793B92EC-B65D-7195-403D-55C4BCB75736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9A8B533D-9D90-4323-F219-FE6CB75B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D4D318-1C14-8B4B-1B09-12540824E676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F3C7C85D-7EEF-B5C0-8590-D8B7584A2DEB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F94026-FB5B-F754-CFF2-EF04A94D929C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13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2E59D1-8CFF-F686-746D-5EA621479416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0DA0B-6C2A-B94C-953A-C2BEC6DCAF42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601DCCAA-1BA8-0CCE-0511-7C9E03AF13E4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9730A-F8B1-763E-BA98-A0ADDF26966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69073C-B441-5F14-36D9-70C92A091496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61C09C-8419-A701-7EBA-4A3F6C91AFCE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81FDD3A-A804-E111-025B-00343792A8C0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21524C-8504-D0E2-97B2-6C4BD88D6095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093847-4399-F13A-3AA3-B20348EEB79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3E62C-105F-0ED6-643C-00FDDC45AA8B}"/>
              </a:ext>
            </a:extLst>
          </p:cNvPr>
          <p:cNvSpPr/>
          <p:nvPr/>
        </p:nvSpPr>
        <p:spPr>
          <a:xfrm>
            <a:off x="9190382" y="4543967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53B7AC64-269E-C19F-5BA1-4A6B4ED8B96F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A305CA-436D-8097-DB90-FEA4B91F401A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76086A7E-7401-E301-41CB-2DE3E5C526C6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288EEC29-9401-C57D-33DE-D652B880E66C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A399924B-ACF2-2674-87D6-2EBE589E0F98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88BA53B4-09A2-0689-01D3-8D43FCDC1B81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56A23C1E-2FA3-B1CD-ADD6-A8D1AC09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204D-08AE-1515-C66F-C4998DC8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1">
            <a:extLst>
              <a:ext uri="{FF2B5EF4-FFF2-40B4-BE49-F238E27FC236}">
                <a16:creationId xmlns:a16="http://schemas.microsoft.com/office/drawing/2014/main" id="{C4887528-EE34-ECB7-7A4B-7D055FC2F4C7}"/>
              </a:ext>
            </a:extLst>
          </p:cNvPr>
          <p:cNvSpPr/>
          <p:nvPr/>
        </p:nvSpPr>
        <p:spPr>
          <a:xfrm>
            <a:off x="159020" y="566817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46FB51-9E76-01A3-5D91-181B4DE50B39}"/>
              </a:ext>
            </a:extLst>
          </p:cNvPr>
          <p:cNvSpPr/>
          <p:nvPr/>
        </p:nvSpPr>
        <p:spPr>
          <a:xfrm>
            <a:off x="159020" y="5980117"/>
            <a:ext cx="2822713" cy="68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3C54E-9BAB-14C3-A647-57B3C80BE374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8D37E4F1-5C94-92FC-F6B3-63E8A7B5215F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F8FA34-72C6-CE21-4CBE-189A01A95530}"/>
              </a:ext>
            </a:extLst>
          </p:cNvPr>
          <p:cNvSpPr/>
          <p:nvPr/>
        </p:nvSpPr>
        <p:spPr>
          <a:xfrm>
            <a:off x="3169478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905AE-9452-680C-CA16-823880A37D5E}"/>
              </a:ext>
            </a:extLst>
          </p:cNvPr>
          <p:cNvSpPr/>
          <p:nvPr/>
        </p:nvSpPr>
        <p:spPr>
          <a:xfrm>
            <a:off x="6179930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C72633-31D9-99CE-0FE7-791588746E2C}"/>
              </a:ext>
            </a:extLst>
          </p:cNvPr>
          <p:cNvSpPr/>
          <p:nvPr/>
        </p:nvSpPr>
        <p:spPr>
          <a:xfrm>
            <a:off x="9190383" y="1936602"/>
            <a:ext cx="2822713" cy="133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904C8DB1-388F-ABDC-F7E1-97E6B4AAAD47}"/>
              </a:ext>
            </a:extLst>
          </p:cNvPr>
          <p:cNvSpPr/>
          <p:nvPr/>
        </p:nvSpPr>
        <p:spPr>
          <a:xfrm>
            <a:off x="159015" y="330745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E2E3A0-C5C6-31AC-126B-0B00114A7580}"/>
              </a:ext>
            </a:extLst>
          </p:cNvPr>
          <p:cNvSpPr/>
          <p:nvPr/>
        </p:nvSpPr>
        <p:spPr>
          <a:xfrm>
            <a:off x="159016" y="3622268"/>
            <a:ext cx="2822713" cy="71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0D5813-4A24-21A0-22B0-C8696AE1A66E}"/>
              </a:ext>
            </a:extLst>
          </p:cNvPr>
          <p:cNvSpPr/>
          <p:nvPr/>
        </p:nvSpPr>
        <p:spPr>
          <a:xfrm>
            <a:off x="3169478" y="3307451"/>
            <a:ext cx="8796725" cy="33904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6450793B-6555-7866-EDA1-4E28CC8F7D9E}"/>
              </a:ext>
            </a:extLst>
          </p:cNvPr>
          <p:cNvSpPr/>
          <p:nvPr/>
        </p:nvSpPr>
        <p:spPr>
          <a:xfrm>
            <a:off x="159019" y="43951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E18EA0-DADC-CA5E-57F8-5464DF2A261E}"/>
              </a:ext>
            </a:extLst>
          </p:cNvPr>
          <p:cNvSpPr/>
          <p:nvPr/>
        </p:nvSpPr>
        <p:spPr>
          <a:xfrm>
            <a:off x="159016" y="4734983"/>
            <a:ext cx="2822713" cy="69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0127A5AB-3AAD-122D-0FF8-D14675054480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AC091E28-31B8-FB98-1059-002E9B3AD940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9BAE851-0BA9-9C9D-1CEA-85F68A46341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FD0F35BE-B268-0A61-6E86-EB0C12729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421AB2-4877-00F9-7030-4213F63B992C}"/>
              </a:ext>
            </a:extLst>
          </p:cNvPr>
          <p:cNvSpPr/>
          <p:nvPr/>
        </p:nvSpPr>
        <p:spPr>
          <a:xfrm>
            <a:off x="159024" y="1936137"/>
            <a:ext cx="2822713" cy="1297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</p:spTree>
    <p:extLst>
      <p:ext uri="{BB962C8B-B14F-4D97-AF65-F5344CB8AC3E}">
        <p14:creationId xmlns:p14="http://schemas.microsoft.com/office/powerpoint/2010/main" val="9340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1E9C-28E1-4F70-D061-FCADDF4A1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570C-81E5-3C6D-4665-581FC904E53D}"/>
              </a:ext>
            </a:extLst>
          </p:cNvPr>
          <p:cNvSpPr/>
          <p:nvPr/>
        </p:nvSpPr>
        <p:spPr>
          <a:xfrm>
            <a:off x="9190381" y="4537996"/>
            <a:ext cx="2822713" cy="216939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QR CODE TO LINK SUPPLEMENTAL MATERIAL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B4318-8F2B-05B4-2783-01C92EDF6ED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C87A7-4BB9-08B5-BAD7-CF3436BE4F1A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9ABB09ED-9605-B25F-3EC7-C48F2D160981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F4D9D-2FF5-7A3A-328E-A849A2C30442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D79B6E-C4CD-326F-7013-FC94543FE95A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DD4565D-4F4F-A5B7-4839-D64DF79DD1FC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5B0DF9-F0FB-674E-4B8B-05256F332271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DCB6F-34E6-C777-7410-197CE6F3ECEF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E9BDA6F7-ECF6-7896-53FB-899F46BADE7A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966DF6-962A-29B7-6FE0-D57F8979DF45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841F6F4F-3C06-5511-2C69-2E86684498E2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DF2459CB-24D0-6091-E771-07EFF2C9DA55}"/>
              </a:ext>
            </a:extLst>
          </p:cNvPr>
          <p:cNvSpPr/>
          <p:nvPr/>
        </p:nvSpPr>
        <p:spPr>
          <a:xfrm>
            <a:off x="9190381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E470771-85C2-1232-E0E8-27FE69E7E35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97310446-920A-91F4-068C-FC12DA3C7AB5}"/>
              </a:ext>
            </a:extLst>
          </p:cNvPr>
          <p:cNvSpPr/>
          <p:nvPr/>
        </p:nvSpPr>
        <p:spPr>
          <a:xfrm>
            <a:off x="9190381" y="291571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719BE79E-AFBF-AB54-5767-36801743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997B8-03D1-9CD8-D692-DA01D7ED435B}"/>
              </a:ext>
            </a:extLst>
          </p:cNvPr>
          <p:cNvSpPr/>
          <p:nvPr/>
        </p:nvSpPr>
        <p:spPr>
          <a:xfrm>
            <a:off x="9190381" y="3232237"/>
            <a:ext cx="2822713" cy="83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99615C0B-B254-BA9D-574B-FF8CEB374ACB}"/>
              </a:ext>
            </a:extLst>
          </p:cNvPr>
          <p:cNvSpPr/>
          <p:nvPr/>
        </p:nvSpPr>
        <p:spPr>
          <a:xfrm>
            <a:off x="9190381" y="422147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F4D94-9E10-9E78-0D67-0CBD922F2927}"/>
              </a:ext>
            </a:extLst>
          </p:cNvPr>
          <p:cNvSpPr/>
          <p:nvPr/>
        </p:nvSpPr>
        <p:spPr>
          <a:xfrm>
            <a:off x="9190381" y="1936602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0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73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E3F87B-83F3-506D-0122-95684ACF2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6295"/>
                </a:solidFill>
                <a:cs typeface="Arial"/>
              </a:rPr>
              <a:t>Thursday, January, 23</a:t>
            </a:r>
            <a:r>
              <a:rPr lang="en-US" b="1" baseline="30000" dirty="0">
                <a:solidFill>
                  <a:srgbClr val="1D6295"/>
                </a:solidFill>
                <a:cs typeface="Arial"/>
              </a:rPr>
              <a:t>rd</a:t>
            </a:r>
            <a:r>
              <a:rPr lang="en-US" b="1" dirty="0">
                <a:solidFill>
                  <a:srgbClr val="1D6295"/>
                </a:solidFill>
                <a:cs typeface="Arial"/>
              </a:rPr>
              <a:t>: </a:t>
            </a:r>
            <a:r>
              <a:rPr lang="en-US" dirty="0">
                <a:solidFill>
                  <a:srgbClr val="1D6295"/>
                </a:solidFill>
                <a:cs typeface="Arial"/>
              </a:rPr>
              <a:t>Spring Forum registration opens</a:t>
            </a:r>
            <a:endParaRPr lang="en-US" b="1" dirty="0">
              <a:solidFill>
                <a:srgbClr val="1D6295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February, 3</a:t>
            </a:r>
            <a:r>
              <a:rPr lang="en-US" b="1" baseline="30000" dirty="0">
                <a:cs typeface="Arial"/>
              </a:rPr>
              <a:t>rd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Poster submission period begins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*Friday, February, 7</a:t>
            </a:r>
            <a:r>
              <a:rPr lang="en-US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: </a:t>
            </a:r>
            <a:r>
              <a:rPr lang="en-US" dirty="0">
                <a:solidFill>
                  <a:srgbClr val="FF0000"/>
                </a:solidFill>
                <a:cs typeface="Arial"/>
              </a:rPr>
              <a:t>Abstract(s) submissions deadline*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*Friday, February, 21</a:t>
            </a:r>
            <a:r>
              <a:rPr lang="en-US" b="1" baseline="30000" dirty="0">
                <a:cs typeface="Arial"/>
              </a:rPr>
              <a:t>st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Abstract feedback will be sent*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Friday, March, 7</a:t>
            </a:r>
            <a:r>
              <a:rPr lang="en-US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: </a:t>
            </a:r>
            <a:r>
              <a:rPr lang="en-US" dirty="0">
                <a:solidFill>
                  <a:srgbClr val="FF0000"/>
                </a:solidFill>
                <a:cs typeface="Arial"/>
              </a:rPr>
              <a:t>Poster(s) submissions deadline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March, 17</a:t>
            </a:r>
            <a:r>
              <a:rPr lang="en-US" b="1" baseline="30000" dirty="0">
                <a:cs typeface="Arial"/>
              </a:rPr>
              <a:t>th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Acceptance/denial status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March, 31</a:t>
            </a:r>
            <a:r>
              <a:rPr lang="en-US" b="1" baseline="30000" dirty="0">
                <a:cs typeface="Arial"/>
              </a:rPr>
              <a:t>st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Schedule for poster showcase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D4822"/>
                </a:solidFill>
                <a:cs typeface="Arial"/>
              </a:rPr>
              <a:t>Wednesday-Friday, April, 23</a:t>
            </a:r>
            <a:r>
              <a:rPr lang="en-US" b="1" baseline="30000" dirty="0">
                <a:solidFill>
                  <a:srgbClr val="DD4822"/>
                </a:solidFill>
                <a:cs typeface="Arial"/>
              </a:rPr>
              <a:t>rd</a:t>
            </a:r>
            <a:r>
              <a:rPr lang="en-US" b="1" dirty="0">
                <a:solidFill>
                  <a:srgbClr val="DD4822"/>
                </a:solidFill>
                <a:cs typeface="Arial"/>
              </a:rPr>
              <a:t>-25</a:t>
            </a:r>
            <a:r>
              <a:rPr lang="en-US" b="1" baseline="30000" dirty="0">
                <a:solidFill>
                  <a:srgbClr val="DD4822"/>
                </a:solidFill>
                <a:cs typeface="Arial"/>
              </a:rPr>
              <a:t>th</a:t>
            </a:r>
            <a:r>
              <a:rPr lang="en-US" b="1" dirty="0">
                <a:solidFill>
                  <a:srgbClr val="DD4822"/>
                </a:solidFill>
                <a:cs typeface="Arial"/>
              </a:rPr>
              <a:t>: </a:t>
            </a:r>
            <a:r>
              <a:rPr lang="en-US" dirty="0">
                <a:solidFill>
                  <a:srgbClr val="DD4822"/>
                </a:solidFill>
                <a:cs typeface="Arial"/>
              </a:rPr>
              <a:t>Spring Forum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A7F00-D7CB-34E5-33B4-678307BC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Times New Roman"/>
              </a:rPr>
              <a:t>Poster Timeline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891C153-21D3-4681-A50C-F39476CCD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b="0" i="0" dirty="0">
                <a:effectLst/>
              </a:rPr>
              <a:t>*No abstracts are required for NCODA members or sponsors; however, abstracts are highly recommended if you are apart of one of our NCODA communities: technicians, nurses, and students.*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7906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7E82-0A7E-DC0E-A2A8-B0024B3D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7500AD-AD51-9337-07B9-F4675BA1F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094591"/>
              </p:ext>
            </p:extLst>
          </p:nvPr>
        </p:nvGraphicFramePr>
        <p:xfrm>
          <a:off x="1292071" y="898568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419205522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8708394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5016779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99242636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668730"/>
                    </a:ext>
                  </a:extLst>
                </a:gridCol>
              </a:tblGrid>
              <a:tr h="2479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January 2025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49223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54894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00455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New Years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536858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139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OPTA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Nursing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5728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213132"/>
                  </a:ext>
                </a:extLst>
              </a:tr>
              <a:tr h="26187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05965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92261"/>
                  </a:ext>
                </a:extLst>
              </a:tr>
              <a:tr h="258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Martin Luther King Jr 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D6295"/>
                          </a:solidFill>
                          <a:effectLst/>
                        </a:rPr>
                        <a:t>Registration for SF Opens </a:t>
                      </a:r>
                      <a:endParaRPr lang="en-US" sz="800" b="1" i="0" u="none" strike="noStrike" dirty="0">
                        <a:solidFill>
                          <a:srgbClr val="1D6295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5756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53499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SETs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08376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30B7D3F-713C-2771-3935-DCAF4072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Timeline – Calendar View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68DDE8-A774-98BA-1E04-8FB5979F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856160"/>
              </p:ext>
            </p:extLst>
          </p:nvPr>
        </p:nvGraphicFramePr>
        <p:xfrm>
          <a:off x="6613764" y="898567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234889070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4272326404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4845305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53649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93034703"/>
                    </a:ext>
                  </a:extLst>
                </a:gridCol>
              </a:tblGrid>
              <a:tr h="28611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February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2838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6128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05422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Open Poster Submission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*Abstract Deadline*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98854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02126"/>
                  </a:ext>
                </a:extLst>
              </a:tr>
              <a:tr h="2039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64119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76599"/>
                  </a:ext>
                </a:extLst>
              </a:tr>
              <a:tr h="3519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George Washington's Birthday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*Abstract Feedback Returned*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85436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76179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SETs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885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8FF751F-AE16-A40A-1935-B37EC04F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62" y="1445152"/>
            <a:ext cx="982219" cy="38040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58D2AA-DEE9-E354-27E6-6527FCB73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8893"/>
              </p:ext>
            </p:extLst>
          </p:nvPr>
        </p:nvGraphicFramePr>
        <p:xfrm>
          <a:off x="1292072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36048584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484468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65043351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605770585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88211061"/>
                    </a:ext>
                  </a:extLst>
                </a:gridCol>
              </a:tblGrid>
              <a:tr h="25095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March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45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86789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289242"/>
                  </a:ext>
                </a:extLst>
              </a:tr>
              <a:tr h="17707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Submissions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267561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87874"/>
                  </a:ext>
                </a:extLst>
              </a:tr>
              <a:tr h="177681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66278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83327"/>
                  </a:ext>
                </a:extLst>
              </a:tr>
              <a:tr h="27333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Acceptance/Denial Emails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E8E8E8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Poster Feedback Returned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11790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000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05927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97143"/>
                  </a:ext>
                </a:extLst>
              </a:tr>
              <a:tr h="410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Poster and Title Schedule Announced to Poster Participants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484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BA5C142-E616-6A20-00AD-4EADA326A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10021"/>
              </p:ext>
            </p:extLst>
          </p:nvPr>
        </p:nvGraphicFramePr>
        <p:xfrm>
          <a:off x="6613764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6119585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14447167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83076258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3739050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42947497"/>
                    </a:ext>
                  </a:extLst>
                </a:gridCol>
              </a:tblGrid>
              <a:tr h="27120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April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9902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2139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7116"/>
                  </a:ext>
                </a:extLst>
              </a:tr>
              <a:tr h="22433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7836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97089"/>
                  </a:ext>
                </a:extLst>
              </a:tr>
              <a:tr h="337606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OPTA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03025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70662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56880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24344"/>
                  </a:ext>
                </a:extLst>
              </a:tr>
              <a:tr h="2129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11166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8775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2525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0DC3451-2D9E-C9F4-C7F1-CF5B3261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658" y="11274361"/>
            <a:ext cx="787400" cy="452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5D3595-E1BC-5AF0-0A9C-BF649B4D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783" y="11268011"/>
            <a:ext cx="774700" cy="45243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9F61A98-A48C-7F47-EA08-C8EDAEACF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b="0" i="0" dirty="0">
                <a:effectLst/>
              </a:rPr>
              <a:t>*No abstracts are required for NCODA members or sponsors; however, abstracts are highly recommended if you are apart of one of our NCODA communities: technicians, nurses, and students.*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2079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E73A4C-6190-23E9-98C9-8D2A8150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931" y="2775334"/>
            <a:ext cx="4341998" cy="312233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Learning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ffectLst/>
                <a:ea typeface="Aptos" panose="020B0004020202020204" pitchFamily="34" charset="0"/>
              </a:rPr>
              <a:t>Abstract [≤400 words]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Choose One Option Below: 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Case Reports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Education/Training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Hot Topic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ffectLst/>
                <a:ea typeface="Aptos" panose="020B0004020202020204" pitchFamily="34" charset="0"/>
              </a:rPr>
              <a:t>Original Research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Reviews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References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FC4F3-D8C2-A378-7629-49A5BED9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Abstract Requirements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04AA2B-68D1-D419-A22D-38A6F8DE5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677848"/>
              </p:ext>
            </p:extLst>
          </p:nvPr>
        </p:nvGraphicFramePr>
        <p:xfrm>
          <a:off x="6096000" y="114029"/>
          <a:ext cx="5885793" cy="557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2687714-902E-3C21-F21C-3B1F7081C0F9}"/>
              </a:ext>
            </a:extLst>
          </p:cNvPr>
          <p:cNvSpPr txBox="1">
            <a:spLocks/>
          </p:cNvSpPr>
          <p:nvPr/>
        </p:nvSpPr>
        <p:spPr>
          <a:xfrm>
            <a:off x="1604931" y="972061"/>
            <a:ext cx="4341998" cy="312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NCODA Poster Abstract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2025 Spring 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Name and 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6CC481-AED5-A926-8C5A-DFBD67492219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1469112" y="2703442"/>
            <a:ext cx="447781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24C56350-BAE5-B397-ECAD-BF537DF903EE}"/>
              </a:ext>
            </a:extLst>
          </p:cNvPr>
          <p:cNvSpPr/>
          <p:nvPr/>
        </p:nvSpPr>
        <p:spPr>
          <a:xfrm>
            <a:off x="1035529" y="2703442"/>
            <a:ext cx="433583" cy="29891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41999B2-4FA9-33C2-C524-05611B5D792D}"/>
              </a:ext>
            </a:extLst>
          </p:cNvPr>
          <p:cNvSpPr/>
          <p:nvPr/>
        </p:nvSpPr>
        <p:spPr>
          <a:xfrm>
            <a:off x="1022277" y="912813"/>
            <a:ext cx="433583" cy="17906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BAE59A-A189-0F90-BE2D-F74A5F034D73}"/>
              </a:ext>
            </a:extLst>
          </p:cNvPr>
          <p:cNvSpPr txBox="1"/>
          <p:nvPr/>
        </p:nvSpPr>
        <p:spPr>
          <a:xfrm rot="16200000">
            <a:off x="19153" y="1623460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2D965-1012-24A6-6D6C-FA89B8CA8218}"/>
              </a:ext>
            </a:extLst>
          </p:cNvPr>
          <p:cNvSpPr txBox="1"/>
          <p:nvPr/>
        </p:nvSpPr>
        <p:spPr>
          <a:xfrm rot="16200000">
            <a:off x="131536" y="4013336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Body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85D4410-9F13-1D34-4CAE-5302AFFBF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Your poster should focus on one of the options provided (e.g., III - Hot Topic). However, you have the flexibility to modify subtitles (e.g., Service of Program/Background) to better suit your poster. These subtitles are included to assist you in planning and organizing your poster effectively. </a:t>
            </a:r>
          </a:p>
        </p:txBody>
      </p:sp>
    </p:spTree>
    <p:extLst>
      <p:ext uri="{BB962C8B-B14F-4D97-AF65-F5344CB8AC3E}">
        <p14:creationId xmlns:p14="http://schemas.microsoft.com/office/powerpoint/2010/main" val="31816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15958A-76DF-E238-1F8C-3F61A829E3D2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1A952B-15B4-EC1B-B0B3-7BE14F79B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1198"/>
          <a:stretch/>
        </p:blipFill>
        <p:spPr>
          <a:xfrm>
            <a:off x="5498013" y="0"/>
            <a:ext cx="5935783" cy="68214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DFF95B-E6E8-B920-9FAC-F03A4576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#1</a:t>
            </a:r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415D5C6F-21AC-CF36-4832-37ADDAC0E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68" y="185231"/>
            <a:ext cx="4766872" cy="64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A7541D-B890-C8DB-0319-E8DF2DF5A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849" y="912812"/>
            <a:ext cx="10257151" cy="5769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69013C-5040-17C6-0134-26C5B2DC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#1</a:t>
            </a:r>
          </a:p>
        </p:txBody>
      </p:sp>
      <p:pic>
        <p:nvPicPr>
          <p:cNvPr id="4" name="Picture 3" descr="A diagram of cancer treatment&#10;&#10;Description automatically generated">
            <a:extLst>
              <a:ext uri="{FF2B5EF4-FFF2-40B4-BE49-F238E27FC236}">
                <a16:creationId xmlns:a16="http://schemas.microsoft.com/office/drawing/2014/main" id="{33708A23-073E-E018-95EF-8BE6E3DF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8" y="912811"/>
            <a:ext cx="10259833" cy="57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EB53-F49A-3784-59D2-064591E0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EAA452-61B4-952F-B733-B189CABBE265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0FBA8-8A41-FBAD-DC13-E0B69EC9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B5F2D5-BB4C-B649-1BBB-B376ADAC3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353"/>
          <a:stretch/>
        </p:blipFill>
        <p:spPr>
          <a:xfrm>
            <a:off x="5677604" y="49880"/>
            <a:ext cx="5576601" cy="6758238"/>
          </a:xfrm>
        </p:spPr>
      </p:pic>
      <p:pic>
        <p:nvPicPr>
          <p:cNvPr id="4" name="Picture 3" descr="A list of medical care&#10;&#10;Description automatically generated">
            <a:extLst>
              <a:ext uri="{FF2B5EF4-FFF2-40B4-BE49-F238E27FC236}">
                <a16:creationId xmlns:a16="http://schemas.microsoft.com/office/drawing/2014/main" id="{2A72C0DE-6024-0B53-9DDB-F7A85CC09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27" y="268280"/>
            <a:ext cx="4396154" cy="64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00B11-4940-CE3B-508D-503126D4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B00CA-51F3-6FDC-78A0-680F05EF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83" y="912812"/>
            <a:ext cx="9505633" cy="577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328A2A-AF3A-084A-0E1E-7029FA02F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82" y="912812"/>
            <a:ext cx="9523231" cy="5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3DEAEB-A3A9-59BC-CCB0-EEC895494A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Abstract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Complete your abstract and save it as an editable Word document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Email the abstract with the subject line “2025 Spring Forum Abstract – Poster Title – First Name Last Name” to </a:t>
            </a:r>
            <a:r>
              <a:rPr lang="en-US" dirty="0">
                <a:hlinkClick r:id="rId3"/>
              </a:rPr>
              <a:t>posterpresentations@ncoda.org</a:t>
            </a:r>
            <a:r>
              <a:rPr lang="en-US" dirty="0"/>
              <a:t> AND CC: your designated committee lead by Fri, 7 Feb 25: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Technicians: </a:t>
            </a:r>
            <a:r>
              <a:rPr lang="en-US" dirty="0">
                <a:hlinkClick r:id="rId4"/>
              </a:rPr>
              <a:t>taryn.newsome@ncoda.org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Nurses: </a:t>
            </a:r>
            <a:r>
              <a:rPr lang="en-US" dirty="0">
                <a:hlinkClick r:id="rId5"/>
              </a:rPr>
              <a:t>mary.anderson@ncoda.org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Students: </a:t>
            </a:r>
            <a:r>
              <a:rPr lang="en-US" dirty="0">
                <a:hlinkClick r:id="rId6"/>
              </a:rPr>
              <a:t>cooper.bailey@ncoda.org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will receive feedback by Fri, 21 Feb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After making the necessary edits, you can begin creating your poster, which must be submitted by Fri, 7 March 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D5BA12-1117-865A-08B9-5ECF39989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Poster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can submit your poster by filling out the survey “Spring Forum Poster Submission” found in this </a:t>
            </a:r>
            <a:r>
              <a:rPr lang="en-US" dirty="0">
                <a:hlinkClick r:id="rId7"/>
              </a:rPr>
              <a:t>link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Please submit your poster by Fri, 7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accepted, you will receive feedback on your poster by Fri, 21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will receive the poster schedule by Mon, 31 March 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59D9B-7FCD-6D6B-5575-A3DADD13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Abstract &amp; Poster Submissions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C1C611-D6B2-D769-1446-D5C165189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If you have any questions, please feel free to contact </a:t>
            </a:r>
            <a:r>
              <a:rPr lang="en-US" sz="2000">
                <a:hlinkClick r:id="rId3"/>
              </a:rPr>
              <a:t>posterpresentations@ncoda.org</a:t>
            </a:r>
            <a:r>
              <a:rPr lang="en-US" sz="2000"/>
              <a:t>. We eagerly await your submissions!</a:t>
            </a:r>
          </a:p>
        </p:txBody>
      </p:sp>
    </p:spTree>
    <p:extLst>
      <p:ext uri="{BB962C8B-B14F-4D97-AF65-F5344CB8AC3E}">
        <p14:creationId xmlns:p14="http://schemas.microsoft.com/office/powerpoint/2010/main" val="3310055904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_ncoda_pp_template" id="{17252909-9600-441D-A5A8-7AEF3CE7646D}" vid="{CD16E01F-36A9-4294-B77C-84F2D0470FDA}"/>
    </a:ext>
  </a:extLst>
</a:theme>
</file>

<file path=ppt/theme/theme2.xml><?xml version="1.0" encoding="utf-8"?>
<a:theme xmlns:a="http://schemas.openxmlformats.org/drawingml/2006/main" name="NCODA Log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dditional Side Styl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5962FC1FD4284F862162AC85C8AFBA" ma:contentTypeVersion="18" ma:contentTypeDescription="Create a new document." ma:contentTypeScope="" ma:versionID="ea6a012057e461ee80ab1758327de225">
  <xsd:schema xmlns:xsd="http://www.w3.org/2001/XMLSchema" xmlns:xs="http://www.w3.org/2001/XMLSchema" xmlns:p="http://schemas.microsoft.com/office/2006/metadata/properties" xmlns:ns2="5c3521a3-c6dd-4409-ab6f-ec2442b1b755" xmlns:ns3="c90ad118-5ea3-495f-b9ea-d398727eb93c" targetNamespace="http://schemas.microsoft.com/office/2006/metadata/properties" ma:root="true" ma:fieldsID="a6c76501e3dbedc6598393138a7b247b" ns2:_="" ns3:_="">
    <xsd:import namespace="5c3521a3-c6dd-4409-ab6f-ec2442b1b755"/>
    <xsd:import namespace="c90ad118-5ea3-495f-b9ea-d398727eb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521a3-c6dd-4409-ab6f-ec2442b1b7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dd5a2b-0a59-4d1b-bb15-68ba3d9a9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ad118-5ea3-495f-b9ea-d398727eb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bff465-0b8f-416a-b5ed-c6f1e2098e9a}" ma:internalName="TaxCatchAll" ma:showField="CatchAllData" ma:web="c90ad118-5ea3-495f-b9ea-d398727eb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3521a3-c6dd-4409-ab6f-ec2442b1b755">
      <Terms xmlns="http://schemas.microsoft.com/office/infopath/2007/PartnerControls"/>
    </lcf76f155ced4ddcb4097134ff3c332f>
    <TaxCatchAll xmlns="c90ad118-5ea3-495f-b9ea-d398727eb93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AE79DA-F682-41A9-9658-DDCD59187FD7}">
  <ds:schemaRefs>
    <ds:schemaRef ds:uri="5c3521a3-c6dd-4409-ab6f-ec2442b1b755"/>
    <ds:schemaRef ds:uri="c90ad118-5ea3-495f-b9ea-d398727eb9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6EEB07F-B178-4476-8B57-1559F9F42AC5}">
  <ds:schemaRefs>
    <ds:schemaRef ds:uri="http://purl.org/dc/elements/1.1/"/>
    <ds:schemaRef ds:uri="http://purl.org/dc/dcmitype/"/>
    <ds:schemaRef ds:uri="c90ad118-5ea3-495f-b9ea-d398727eb93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c3521a3-c6dd-4409-ab6f-ec2442b1b75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D23CC7-DE76-4AE5-AB1E-6C9E6E0322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6856</TotalTime>
  <Words>1924</Words>
  <Application>Microsoft Macintosh PowerPoint</Application>
  <PresentationFormat>Widescreen</PresentationFormat>
  <Paragraphs>396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Narrow</vt:lpstr>
      <vt:lpstr>Arial</vt:lpstr>
      <vt:lpstr>Calibri</vt:lpstr>
      <vt:lpstr>Courier New</vt:lpstr>
      <vt:lpstr>Lato</vt:lpstr>
      <vt:lpstr>Times New Roman</vt:lpstr>
      <vt:lpstr>Wingdings</vt:lpstr>
      <vt:lpstr>Main Slides</vt:lpstr>
      <vt:lpstr>NCODA Logos</vt:lpstr>
      <vt:lpstr>Additional Side Styles</vt:lpstr>
      <vt:lpstr>NCODA’s 2025  Spring Forum Poster Deadlines</vt:lpstr>
      <vt:lpstr>Poster Timeline</vt:lpstr>
      <vt:lpstr>Poster Timeline – Calendar View</vt:lpstr>
      <vt:lpstr>Abstract Requirements</vt:lpstr>
      <vt:lpstr>Abstract Example #1</vt:lpstr>
      <vt:lpstr>Poster Example #1</vt:lpstr>
      <vt:lpstr>Abstract Example #2</vt:lpstr>
      <vt:lpstr>Poster Example #2</vt:lpstr>
      <vt:lpstr>Abstract &amp; Poster Submissions</vt:lpstr>
      <vt:lpstr>Poster Reminders</vt:lpstr>
      <vt:lpstr>Poster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Ziter</dc:creator>
  <cp:lastModifiedBy>Jonathan  Rivera</cp:lastModifiedBy>
  <cp:revision>9</cp:revision>
  <cp:lastPrinted>2022-03-17T19:05:10Z</cp:lastPrinted>
  <dcterms:created xsi:type="dcterms:W3CDTF">2020-09-15T13:03:32Z</dcterms:created>
  <dcterms:modified xsi:type="dcterms:W3CDTF">2024-12-23T15:47:07Z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0x010100675962FC1FD4284F862162AC85C8AFBA</vt:lpwstr>
  </property>
</Properties>
</file>